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46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4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8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60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3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6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6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0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8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6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CF1E-24D7-4E1C-B492-08FAC8437DA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5282-105D-49AB-B80C-92CD0A703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0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75807" y="1078569"/>
            <a:ext cx="9144000" cy="1066801"/>
          </a:xfrm>
          <a:solidFill>
            <a:schemeClr val="accent2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Texts for Reading Practice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905" y="2391762"/>
            <a:ext cx="7371804" cy="264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2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96" y="93073"/>
            <a:ext cx="7442427" cy="1294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37" y="1188719"/>
            <a:ext cx="5620703" cy="555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86"/>
            <a:ext cx="5762625" cy="3971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276" y="632595"/>
            <a:ext cx="6058771" cy="370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69" y="184104"/>
            <a:ext cx="7092236" cy="5054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577" y="184104"/>
            <a:ext cx="4753423" cy="1670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9" y="2214970"/>
            <a:ext cx="4188823" cy="36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74" y="138929"/>
            <a:ext cx="8155576" cy="58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2" y="1109255"/>
            <a:ext cx="6134644" cy="3314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096" y="1109255"/>
            <a:ext cx="5911904" cy="36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27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51" y="307522"/>
            <a:ext cx="7686914" cy="4355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036" y="403043"/>
            <a:ext cx="3164341" cy="65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6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80" y="135254"/>
            <a:ext cx="7352056" cy="4253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765" y="1637619"/>
            <a:ext cx="4655235" cy="21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96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54" y="316500"/>
            <a:ext cx="9292454" cy="58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61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1726" b="6055"/>
          <a:stretch/>
        </p:blipFill>
        <p:spPr>
          <a:xfrm>
            <a:off x="2177686" y="280305"/>
            <a:ext cx="7098162" cy="57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1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40" y="425767"/>
            <a:ext cx="8510722" cy="54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1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7" y="169681"/>
            <a:ext cx="7081271" cy="4310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958" y="496252"/>
            <a:ext cx="4983042" cy="38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25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32" y="645114"/>
            <a:ext cx="9208607" cy="48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2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08" y="627288"/>
            <a:ext cx="8995045" cy="46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37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14" y="551362"/>
            <a:ext cx="8118974" cy="55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40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09" y="696140"/>
            <a:ext cx="10730885" cy="39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02" y="142465"/>
            <a:ext cx="8691155" cy="656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3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50"/>
          <a:stretch/>
        </p:blipFill>
        <p:spPr>
          <a:xfrm>
            <a:off x="1401399" y="222068"/>
            <a:ext cx="9780406" cy="64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3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52" y="171721"/>
            <a:ext cx="8354241" cy="65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1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08" y="332831"/>
            <a:ext cx="9598344" cy="58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8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7" y="352697"/>
            <a:ext cx="7454743" cy="5462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917" y="619805"/>
            <a:ext cx="4219812" cy="1966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673" y="2586446"/>
            <a:ext cx="4331226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27" y="692331"/>
            <a:ext cx="11079523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63931"/>
            <a:ext cx="5812971" cy="3247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782" y="963931"/>
            <a:ext cx="6182689" cy="159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781" y="2784199"/>
            <a:ext cx="6161385" cy="15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53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47D233B303C42867A11F9D9240F5B" ma:contentTypeVersion="18" ma:contentTypeDescription="Create a new document." ma:contentTypeScope="" ma:versionID="447658b39391adcd48d98001ab4bd73e">
  <xsd:schema xmlns:xsd="http://www.w3.org/2001/XMLSchema" xmlns:xs="http://www.w3.org/2001/XMLSchema" xmlns:p="http://schemas.microsoft.com/office/2006/metadata/properties" xmlns:ns2="8016d306-0153-405a-be98-310ea55ccd8d" xmlns:ns3="3773aca8-3cae-4ea7-b159-662d3d13f9ea" targetNamespace="http://schemas.microsoft.com/office/2006/metadata/properties" ma:root="true" ma:fieldsID="ade125d80d8824b83301b5678538ade2" ns2:_="" ns3:_="">
    <xsd:import namespace="8016d306-0153-405a-be98-310ea55ccd8d"/>
    <xsd:import namespace="3773aca8-3cae-4ea7-b159-662d3d13f9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6d306-0153-405a-be98-310ea55cc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6de71d0-2f3c-4ce9-b2c1-eaefba129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aca8-3cae-4ea7-b159-662d3d13f9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0d01f24-02f0-4e90-b403-b1ee388ded42}" ma:internalName="TaxCatchAll" ma:showField="CatchAllData" ma:web="3773aca8-3cae-4ea7-b159-662d3d13f9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73aca8-3cae-4ea7-b159-662d3d13f9ea" xsi:nil="true"/>
    <lcf76f155ced4ddcb4097134ff3c332f xmlns="8016d306-0153-405a-be98-310ea55ccd8d">
      <Terms xmlns="http://schemas.microsoft.com/office/infopath/2007/PartnerControls"/>
    </lcf76f155ced4ddcb4097134ff3c332f>
    <SharedWithUsers xmlns="3773aca8-3cae-4ea7-b159-662d3d13f9ea">
      <UserInfo>
        <DisplayName/>
        <AccountId xsi:nil="true"/>
        <AccountType/>
      </UserInfo>
    </SharedWithUsers>
    <MediaLengthInSeconds xmlns="8016d306-0153-405a-be98-310ea55ccd8d" xsi:nil="true"/>
  </documentManagement>
</p:properties>
</file>

<file path=customXml/itemProps1.xml><?xml version="1.0" encoding="utf-8"?>
<ds:datastoreItem xmlns:ds="http://schemas.openxmlformats.org/officeDocument/2006/customXml" ds:itemID="{D124FC71-1F7B-4DBA-B77C-8CB8FF84C262}"/>
</file>

<file path=customXml/itemProps2.xml><?xml version="1.0" encoding="utf-8"?>
<ds:datastoreItem xmlns:ds="http://schemas.openxmlformats.org/officeDocument/2006/customXml" ds:itemID="{9EB66A54-6B6F-4C9D-B1C1-E84E5E70A312}"/>
</file>

<file path=customXml/itemProps3.xml><?xml version="1.0" encoding="utf-8"?>
<ds:datastoreItem xmlns:ds="http://schemas.openxmlformats.org/officeDocument/2006/customXml" ds:itemID="{4EE538D8-58A7-4753-966F-8729E3773E9D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Texts for Reading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Ecclesbourne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Texts for Reading Practice</dc:title>
  <dc:creator>Damian Sutton</dc:creator>
  <cp:lastModifiedBy>Damian Sutton</cp:lastModifiedBy>
  <cp:revision>8</cp:revision>
  <dcterms:created xsi:type="dcterms:W3CDTF">2020-05-11T08:51:23Z</dcterms:created>
  <dcterms:modified xsi:type="dcterms:W3CDTF">2020-05-11T09:07:26Z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0x01010004747D233B303C42867A11F9D9240F5B</vt:lpwstr>
  </property>
  <property fmtid="{D5CDD505-2E9C-101B-9397-08002B2CF9AE}" pid="3" name="Order">
    <vt:r8>4742400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