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ley Heanue (HRH)" userId="85858184-0a9c-4c3e-88ea-d535499fdaa7" providerId="ADAL" clId="{3FDCAC42-6156-4180-8EDB-88FC7B69043D}"/>
    <pc:docChg chg="modSld">
      <pc:chgData name="Hayley Heanue (HRH)" userId="85858184-0a9c-4c3e-88ea-d535499fdaa7" providerId="ADAL" clId="{3FDCAC42-6156-4180-8EDB-88FC7B69043D}" dt="2024-06-24T09:54:50.631" v="7" actId="20577"/>
      <pc:docMkLst>
        <pc:docMk/>
      </pc:docMkLst>
      <pc:sldChg chg="modSp mod">
        <pc:chgData name="Hayley Heanue (HRH)" userId="85858184-0a9c-4c3e-88ea-d535499fdaa7" providerId="ADAL" clId="{3FDCAC42-6156-4180-8EDB-88FC7B69043D}" dt="2024-06-24T09:54:50.631" v="7" actId="20577"/>
        <pc:sldMkLst>
          <pc:docMk/>
          <pc:sldMk cId="625415398" sldId="256"/>
        </pc:sldMkLst>
        <pc:spChg chg="mod">
          <ac:chgData name="Hayley Heanue (HRH)" userId="85858184-0a9c-4c3e-88ea-d535499fdaa7" providerId="ADAL" clId="{3FDCAC42-6156-4180-8EDB-88FC7B69043D}" dt="2024-06-24T09:54:50.631" v="7" actId="20577"/>
          <ac:spMkLst>
            <pc:docMk/>
            <pc:sldMk cId="625415398" sldId="256"/>
            <ac:spMk id="3" creationId="{ECB76D4C-D679-4F01-AA20-27839D7797C3}"/>
          </ac:spMkLst>
        </pc:spChg>
      </pc:sldChg>
    </pc:docChg>
  </pc:docChgLst>
  <pc:docChgLst>
    <pc:chgData name="Hayley Heanue (HRH)" userId="85858184-0a9c-4c3e-88ea-d535499fdaa7" providerId="ADAL" clId="{1551586E-5D41-45E5-97EE-97CA30B93FA7}"/>
    <pc:docChg chg="undo custSel addSld modSld sldOrd">
      <pc:chgData name="Hayley Heanue (HRH)" userId="85858184-0a9c-4c3e-88ea-d535499fdaa7" providerId="ADAL" clId="{1551586E-5D41-45E5-97EE-97CA30B93FA7}" dt="2023-06-28T20:07:27.083" v="1286" actId="1076"/>
      <pc:docMkLst>
        <pc:docMk/>
      </pc:docMkLst>
      <pc:sldChg chg="addSp modSp mod ord setBg">
        <pc:chgData name="Hayley Heanue (HRH)" userId="85858184-0a9c-4c3e-88ea-d535499fdaa7" providerId="ADAL" clId="{1551586E-5D41-45E5-97EE-97CA30B93FA7}" dt="2023-06-28T20:05:40.041" v="1260"/>
        <pc:sldMkLst>
          <pc:docMk/>
          <pc:sldMk cId="3779811409" sldId="259"/>
        </pc:sldMkLst>
        <pc:spChg chg="mod">
          <ac:chgData name="Hayley Heanue (HRH)" userId="85858184-0a9c-4c3e-88ea-d535499fdaa7" providerId="ADAL" clId="{1551586E-5D41-45E5-97EE-97CA30B93FA7}" dt="2023-06-28T19:34:21.509" v="0" actId="26606"/>
          <ac:spMkLst>
            <pc:docMk/>
            <pc:sldMk cId="3779811409" sldId="259"/>
            <ac:spMk id="2" creationId="{FBAB4CA0-C067-4F89-90D0-BBD238F9DCD6}"/>
          </ac:spMkLst>
        </pc:spChg>
        <pc:spChg chg="mod">
          <ac:chgData name="Hayley Heanue (HRH)" userId="85858184-0a9c-4c3e-88ea-d535499fdaa7" providerId="ADAL" clId="{1551586E-5D41-45E5-97EE-97CA30B93FA7}" dt="2023-06-28T19:51:16.350" v="452" actId="20577"/>
          <ac:spMkLst>
            <pc:docMk/>
            <pc:sldMk cId="3779811409" sldId="259"/>
            <ac:spMk id="3" creationId="{A583B332-EAAA-427C-ABF7-ADD466EA7F3B}"/>
          </ac:spMkLst>
        </pc:spChg>
        <pc:picChg chg="add">
          <ac:chgData name="Hayley Heanue (HRH)" userId="85858184-0a9c-4c3e-88ea-d535499fdaa7" providerId="ADAL" clId="{1551586E-5D41-45E5-97EE-97CA30B93FA7}" dt="2023-06-28T19:34:21.509" v="0" actId="26606"/>
          <ac:picMkLst>
            <pc:docMk/>
            <pc:sldMk cId="3779811409" sldId="259"/>
            <ac:picMk id="5" creationId="{D21EFFB3-5997-8419-E844-62FC1A85B6CE}"/>
          </ac:picMkLst>
        </pc:picChg>
        <pc:cxnChg chg="add">
          <ac:chgData name="Hayley Heanue (HRH)" userId="85858184-0a9c-4c3e-88ea-d535499fdaa7" providerId="ADAL" clId="{1551586E-5D41-45E5-97EE-97CA30B93FA7}" dt="2023-06-28T19:34:21.509" v="0" actId="26606"/>
          <ac:cxnSpMkLst>
            <pc:docMk/>
            <pc:sldMk cId="3779811409" sldId="259"/>
            <ac:cxnSpMk id="9" creationId="{1503BFE4-729B-D9D0-C17B-501E6AF1127A}"/>
          </ac:cxnSpMkLst>
        </pc:cxnChg>
      </pc:sldChg>
      <pc:sldChg chg="addSp delSp modSp new mod setBg setClrOvrMap">
        <pc:chgData name="Hayley Heanue (HRH)" userId="85858184-0a9c-4c3e-88ea-d535499fdaa7" providerId="ADAL" clId="{1551586E-5D41-45E5-97EE-97CA30B93FA7}" dt="2023-06-28T19:41:00.996" v="185" actId="26606"/>
        <pc:sldMkLst>
          <pc:docMk/>
          <pc:sldMk cId="1221900257" sldId="260"/>
        </pc:sldMkLst>
        <pc:spChg chg="mod">
          <ac:chgData name="Hayley Heanue (HRH)" userId="85858184-0a9c-4c3e-88ea-d535499fdaa7" providerId="ADAL" clId="{1551586E-5D41-45E5-97EE-97CA30B93FA7}" dt="2023-06-28T19:41:00.996" v="185" actId="26606"/>
          <ac:spMkLst>
            <pc:docMk/>
            <pc:sldMk cId="1221900257" sldId="260"/>
            <ac:spMk id="2" creationId="{8EEFBE3C-D129-4E91-BCFE-0C71D75EEA30}"/>
          </ac:spMkLst>
        </pc:spChg>
        <pc:spChg chg="mod ord">
          <ac:chgData name="Hayley Heanue (HRH)" userId="85858184-0a9c-4c3e-88ea-d535499fdaa7" providerId="ADAL" clId="{1551586E-5D41-45E5-97EE-97CA30B93FA7}" dt="2023-06-28T19:41:00.996" v="185" actId="26606"/>
          <ac:spMkLst>
            <pc:docMk/>
            <pc:sldMk cId="1221900257" sldId="260"/>
            <ac:spMk id="3" creationId="{7C9F9A4E-E060-43E1-B313-5E0E9026CE14}"/>
          </ac:spMkLst>
        </pc:spChg>
        <pc:spChg chg="add del">
          <ac:chgData name="Hayley Heanue (HRH)" userId="85858184-0a9c-4c3e-88ea-d535499fdaa7" providerId="ADAL" clId="{1551586E-5D41-45E5-97EE-97CA30B93FA7}" dt="2023-06-28T19:40:53.314" v="180" actId="26606"/>
          <ac:spMkLst>
            <pc:docMk/>
            <pc:sldMk cId="1221900257" sldId="260"/>
            <ac:spMk id="2065" creationId="{8DF8AE6E-38CD-4B2A-8E02-F099DD30EF40}"/>
          </ac:spMkLst>
        </pc:spChg>
        <pc:spChg chg="add del">
          <ac:chgData name="Hayley Heanue (HRH)" userId="85858184-0a9c-4c3e-88ea-d535499fdaa7" providerId="ADAL" clId="{1551586E-5D41-45E5-97EE-97CA30B93FA7}" dt="2023-06-28T19:40:53.314" v="180" actId="26606"/>
          <ac:spMkLst>
            <pc:docMk/>
            <pc:sldMk cId="1221900257" sldId="260"/>
            <ac:spMk id="2067" creationId="{23293907-0F26-4752-BCD0-3AC2C5026383}"/>
          </ac:spMkLst>
        </pc:spChg>
        <pc:spChg chg="add del">
          <ac:chgData name="Hayley Heanue (HRH)" userId="85858184-0a9c-4c3e-88ea-d535499fdaa7" providerId="ADAL" clId="{1551586E-5D41-45E5-97EE-97CA30B93FA7}" dt="2023-06-28T19:40:53.314" v="180" actId="26606"/>
          <ac:spMkLst>
            <pc:docMk/>
            <pc:sldMk cId="1221900257" sldId="260"/>
            <ac:spMk id="2069" creationId="{1E32D174-F8A9-4FF0-8888-1B4F5E184961}"/>
          </ac:spMkLst>
        </pc:spChg>
        <pc:spChg chg="add del">
          <ac:chgData name="Hayley Heanue (HRH)" userId="85858184-0a9c-4c3e-88ea-d535499fdaa7" providerId="ADAL" clId="{1551586E-5D41-45E5-97EE-97CA30B93FA7}" dt="2023-06-28T19:40:53.314" v="180" actId="26606"/>
          <ac:spMkLst>
            <pc:docMk/>
            <pc:sldMk cId="1221900257" sldId="260"/>
            <ac:spMk id="2071" creationId="{769201C5-687E-46FB-BA72-23BA40BFEE1E}"/>
          </ac:spMkLst>
        </pc:spChg>
        <pc:spChg chg="add del">
          <ac:chgData name="Hayley Heanue (HRH)" userId="85858184-0a9c-4c3e-88ea-d535499fdaa7" providerId="ADAL" clId="{1551586E-5D41-45E5-97EE-97CA30B93FA7}" dt="2023-06-28T19:40:53.314" v="180" actId="26606"/>
          <ac:spMkLst>
            <pc:docMk/>
            <pc:sldMk cId="1221900257" sldId="260"/>
            <ac:spMk id="2073" creationId="{339141A8-FDFD-4ABE-A499-72C9669F4BE6}"/>
          </ac:spMkLst>
        </pc:spChg>
        <pc:spChg chg="add del">
          <ac:chgData name="Hayley Heanue (HRH)" userId="85858184-0a9c-4c3e-88ea-d535499fdaa7" providerId="ADAL" clId="{1551586E-5D41-45E5-97EE-97CA30B93FA7}" dt="2023-06-28T19:40:53.314" v="180" actId="26606"/>
          <ac:spMkLst>
            <pc:docMk/>
            <pc:sldMk cId="1221900257" sldId="260"/>
            <ac:spMk id="2075" creationId="{8A439E11-755A-4258-859D-56A6B6AFCB66}"/>
          </ac:spMkLst>
        </pc:spChg>
        <pc:spChg chg="add del">
          <ac:chgData name="Hayley Heanue (HRH)" userId="85858184-0a9c-4c3e-88ea-d535499fdaa7" providerId="ADAL" clId="{1551586E-5D41-45E5-97EE-97CA30B93FA7}" dt="2023-06-28T19:40:53.314" v="180" actId="26606"/>
          <ac:spMkLst>
            <pc:docMk/>
            <pc:sldMk cId="1221900257" sldId="260"/>
            <ac:spMk id="2077" creationId="{E916EF49-F958-4F28-A999-F8FA8D09AF86}"/>
          </ac:spMkLst>
        </pc:spChg>
        <pc:spChg chg="add del">
          <ac:chgData name="Hayley Heanue (HRH)" userId="85858184-0a9c-4c3e-88ea-d535499fdaa7" providerId="ADAL" clId="{1551586E-5D41-45E5-97EE-97CA30B93FA7}" dt="2023-06-28T19:40:53.314" v="180" actId="26606"/>
          <ac:spMkLst>
            <pc:docMk/>
            <pc:sldMk cId="1221900257" sldId="260"/>
            <ac:spMk id="2079" creationId="{A7665D74-DFEA-412C-928C-F090E67084F3}"/>
          </ac:spMkLst>
        </pc:spChg>
        <pc:spChg chg="add del">
          <ac:chgData name="Hayley Heanue (HRH)" userId="85858184-0a9c-4c3e-88ea-d535499fdaa7" providerId="ADAL" clId="{1551586E-5D41-45E5-97EE-97CA30B93FA7}" dt="2023-06-28T19:40:53.314" v="180" actId="26606"/>
          <ac:spMkLst>
            <pc:docMk/>
            <pc:sldMk cId="1221900257" sldId="260"/>
            <ac:spMk id="2081" creationId="{3E84BD56-679D-4E0C-9C9B-D694ABF07373}"/>
          </ac:spMkLst>
        </pc:spChg>
        <pc:spChg chg="add del">
          <ac:chgData name="Hayley Heanue (HRH)" userId="85858184-0a9c-4c3e-88ea-d535499fdaa7" providerId="ADAL" clId="{1551586E-5D41-45E5-97EE-97CA30B93FA7}" dt="2023-06-28T19:40:53.314" v="180" actId="26606"/>
          <ac:spMkLst>
            <pc:docMk/>
            <pc:sldMk cId="1221900257" sldId="260"/>
            <ac:spMk id="2083" creationId="{2335FEDF-EF88-4E68-9CF7-5A72EF32AFC2}"/>
          </ac:spMkLst>
        </pc:spChg>
        <pc:spChg chg="add del">
          <ac:chgData name="Hayley Heanue (HRH)" userId="85858184-0a9c-4c3e-88ea-d535499fdaa7" providerId="ADAL" clId="{1551586E-5D41-45E5-97EE-97CA30B93FA7}" dt="2023-06-28T19:40:53.314" v="180" actId="26606"/>
          <ac:spMkLst>
            <pc:docMk/>
            <pc:sldMk cId="1221900257" sldId="260"/>
            <ac:spMk id="2085" creationId="{837A7BE2-DF08-4ECE-A520-13927DBF4C5E}"/>
          </ac:spMkLst>
        </pc:spChg>
        <pc:spChg chg="add del">
          <ac:chgData name="Hayley Heanue (HRH)" userId="85858184-0a9c-4c3e-88ea-d535499fdaa7" providerId="ADAL" clId="{1551586E-5D41-45E5-97EE-97CA30B93FA7}" dt="2023-06-28T19:40:56.647" v="182" actId="26606"/>
          <ac:spMkLst>
            <pc:docMk/>
            <pc:sldMk cId="1221900257" sldId="260"/>
            <ac:spMk id="2087" creationId="{0EFD753D-6A49-46DD-9E82-AA6E2C62B461}"/>
          </ac:spMkLst>
        </pc:spChg>
        <pc:spChg chg="add del">
          <ac:chgData name="Hayley Heanue (HRH)" userId="85858184-0a9c-4c3e-88ea-d535499fdaa7" providerId="ADAL" clId="{1551586E-5D41-45E5-97EE-97CA30B93FA7}" dt="2023-06-28T19:40:56.647" v="182" actId="26606"/>
          <ac:spMkLst>
            <pc:docMk/>
            <pc:sldMk cId="1221900257" sldId="260"/>
            <ac:spMk id="2088" creationId="{138A5824-1F4A-4EE7-BC13-5BB48FC0809B}"/>
          </ac:spMkLst>
        </pc:spChg>
        <pc:spChg chg="add del">
          <ac:chgData name="Hayley Heanue (HRH)" userId="85858184-0a9c-4c3e-88ea-d535499fdaa7" providerId="ADAL" clId="{1551586E-5D41-45E5-97EE-97CA30B93FA7}" dt="2023-06-28T19:41:00.980" v="184" actId="26606"/>
          <ac:spMkLst>
            <pc:docMk/>
            <pc:sldMk cId="1221900257" sldId="260"/>
            <ac:spMk id="2090" creationId="{07977D39-626F-40D7-B00F-16E02602DD5A}"/>
          </ac:spMkLst>
        </pc:spChg>
        <pc:spChg chg="add del">
          <ac:chgData name="Hayley Heanue (HRH)" userId="85858184-0a9c-4c3e-88ea-d535499fdaa7" providerId="ADAL" clId="{1551586E-5D41-45E5-97EE-97CA30B93FA7}" dt="2023-06-28T19:41:00.980" v="184" actId="26606"/>
          <ac:spMkLst>
            <pc:docMk/>
            <pc:sldMk cId="1221900257" sldId="260"/>
            <ac:spMk id="2091" creationId="{B905CDE4-B751-4B3E-B625-6E59F8903414}"/>
          </ac:spMkLst>
        </pc:spChg>
        <pc:spChg chg="add del">
          <ac:chgData name="Hayley Heanue (HRH)" userId="85858184-0a9c-4c3e-88ea-d535499fdaa7" providerId="ADAL" clId="{1551586E-5D41-45E5-97EE-97CA30B93FA7}" dt="2023-06-28T19:41:00.980" v="184" actId="26606"/>
          <ac:spMkLst>
            <pc:docMk/>
            <pc:sldMk cId="1221900257" sldId="260"/>
            <ac:spMk id="2092" creationId="{08108C16-F4C0-44AA-999D-17BD39219B24}"/>
          </ac:spMkLst>
        </pc:spChg>
        <pc:spChg chg="add del">
          <ac:chgData name="Hayley Heanue (HRH)" userId="85858184-0a9c-4c3e-88ea-d535499fdaa7" providerId="ADAL" clId="{1551586E-5D41-45E5-97EE-97CA30B93FA7}" dt="2023-06-28T19:41:00.980" v="184" actId="26606"/>
          <ac:spMkLst>
            <pc:docMk/>
            <pc:sldMk cId="1221900257" sldId="260"/>
            <ac:spMk id="2093" creationId="{CDC29AC1-2821-4FCC-B597-88DAF39C36FE}"/>
          </ac:spMkLst>
        </pc:spChg>
        <pc:spChg chg="add del">
          <ac:chgData name="Hayley Heanue (HRH)" userId="85858184-0a9c-4c3e-88ea-d535499fdaa7" providerId="ADAL" clId="{1551586E-5D41-45E5-97EE-97CA30B93FA7}" dt="2023-06-28T19:41:00.980" v="184" actId="26606"/>
          <ac:spMkLst>
            <pc:docMk/>
            <pc:sldMk cId="1221900257" sldId="260"/>
            <ac:spMk id="2094" creationId="{C8F10CB3-3B5E-4C7A-98CF-B87454DDFA39}"/>
          </ac:spMkLst>
        </pc:spChg>
        <pc:spChg chg="add">
          <ac:chgData name="Hayley Heanue (HRH)" userId="85858184-0a9c-4c3e-88ea-d535499fdaa7" providerId="ADAL" clId="{1551586E-5D41-45E5-97EE-97CA30B93FA7}" dt="2023-06-28T19:41:00.996" v="185" actId="26606"/>
          <ac:spMkLst>
            <pc:docMk/>
            <pc:sldMk cId="1221900257" sldId="260"/>
            <ac:spMk id="2096" creationId="{7BC0F8B1-F985-469B-8332-13DBC7665557}"/>
          </ac:spMkLst>
        </pc:spChg>
        <pc:spChg chg="add">
          <ac:chgData name="Hayley Heanue (HRH)" userId="85858184-0a9c-4c3e-88ea-d535499fdaa7" providerId="ADAL" clId="{1551586E-5D41-45E5-97EE-97CA30B93FA7}" dt="2023-06-28T19:41:00.996" v="185" actId="26606"/>
          <ac:spMkLst>
            <pc:docMk/>
            <pc:sldMk cId="1221900257" sldId="260"/>
            <ac:spMk id="2097" creationId="{89D15953-1642-4DD6-AD9E-01AA19247FF6}"/>
          </ac:spMkLst>
        </pc:spChg>
        <pc:spChg chg="add">
          <ac:chgData name="Hayley Heanue (HRH)" userId="85858184-0a9c-4c3e-88ea-d535499fdaa7" providerId="ADAL" clId="{1551586E-5D41-45E5-97EE-97CA30B93FA7}" dt="2023-06-28T19:41:00.996" v="185" actId="26606"/>
          <ac:spMkLst>
            <pc:docMk/>
            <pc:sldMk cId="1221900257" sldId="260"/>
            <ac:spMk id="2098" creationId="{FBF3780C-749F-4B50-9E1D-F2B1F6DBB7DD}"/>
          </ac:spMkLst>
        </pc:spChg>
        <pc:picChg chg="add mod ord">
          <ac:chgData name="Hayley Heanue (HRH)" userId="85858184-0a9c-4c3e-88ea-d535499fdaa7" providerId="ADAL" clId="{1551586E-5D41-45E5-97EE-97CA30B93FA7}" dt="2023-06-28T19:41:00.996" v="185" actId="26606"/>
          <ac:picMkLst>
            <pc:docMk/>
            <pc:sldMk cId="1221900257" sldId="260"/>
            <ac:picMk id="2050" creationId="{FF0CD937-62E0-4074-BA35-0D9D6DC030CB}"/>
          </ac:picMkLst>
        </pc:picChg>
        <pc:picChg chg="add del">
          <ac:chgData name="Hayley Heanue (HRH)" userId="85858184-0a9c-4c3e-88ea-d535499fdaa7" providerId="ADAL" clId="{1551586E-5D41-45E5-97EE-97CA30B93FA7}" dt="2023-06-28T19:38:06.057" v="168" actId="478"/>
          <ac:picMkLst>
            <pc:docMk/>
            <pc:sldMk cId="1221900257" sldId="260"/>
            <ac:picMk id="2052" creationId="{E852C463-25D9-499C-9F33-1C78B898C540}"/>
          </ac:picMkLst>
        </pc:picChg>
        <pc:picChg chg="add mod ord">
          <ac:chgData name="Hayley Heanue (HRH)" userId="85858184-0a9c-4c3e-88ea-d535499fdaa7" providerId="ADAL" clId="{1551586E-5D41-45E5-97EE-97CA30B93FA7}" dt="2023-06-28T19:41:00.996" v="185" actId="26606"/>
          <ac:picMkLst>
            <pc:docMk/>
            <pc:sldMk cId="1221900257" sldId="260"/>
            <ac:picMk id="2054" creationId="{D009AEEA-309D-4E0C-924A-9E2CA40766F5}"/>
          </ac:picMkLst>
        </pc:picChg>
        <pc:picChg chg="add mod ord">
          <ac:chgData name="Hayley Heanue (HRH)" userId="85858184-0a9c-4c3e-88ea-d535499fdaa7" providerId="ADAL" clId="{1551586E-5D41-45E5-97EE-97CA30B93FA7}" dt="2023-06-28T19:41:00.996" v="185" actId="26606"/>
          <ac:picMkLst>
            <pc:docMk/>
            <pc:sldMk cId="1221900257" sldId="260"/>
            <ac:picMk id="2056" creationId="{704BB383-3DE3-4A32-A4BF-ED1F5521E337}"/>
          </ac:picMkLst>
        </pc:picChg>
        <pc:picChg chg="add mod ord">
          <ac:chgData name="Hayley Heanue (HRH)" userId="85858184-0a9c-4c3e-88ea-d535499fdaa7" providerId="ADAL" clId="{1551586E-5D41-45E5-97EE-97CA30B93FA7}" dt="2023-06-28T19:41:00.996" v="185" actId="26606"/>
          <ac:picMkLst>
            <pc:docMk/>
            <pc:sldMk cId="1221900257" sldId="260"/>
            <ac:picMk id="2058" creationId="{E9E230A5-459C-4C4B-9139-A66DDF4374AD}"/>
          </ac:picMkLst>
        </pc:picChg>
        <pc:picChg chg="add mod ord">
          <ac:chgData name="Hayley Heanue (HRH)" userId="85858184-0a9c-4c3e-88ea-d535499fdaa7" providerId="ADAL" clId="{1551586E-5D41-45E5-97EE-97CA30B93FA7}" dt="2023-06-28T19:41:00.996" v="185" actId="26606"/>
          <ac:picMkLst>
            <pc:docMk/>
            <pc:sldMk cId="1221900257" sldId="260"/>
            <ac:picMk id="2060" creationId="{C1D6C631-6CD2-4425-8023-C5B55E3E5784}"/>
          </ac:picMkLst>
        </pc:picChg>
      </pc:sldChg>
      <pc:sldChg chg="addSp delSp modSp add mod">
        <pc:chgData name="Hayley Heanue (HRH)" userId="85858184-0a9c-4c3e-88ea-d535499fdaa7" providerId="ADAL" clId="{1551586E-5D41-45E5-97EE-97CA30B93FA7}" dt="2023-06-28T19:47:28.204" v="284" actId="1076"/>
        <pc:sldMkLst>
          <pc:docMk/>
          <pc:sldMk cId="3653515914" sldId="261"/>
        </pc:sldMkLst>
        <pc:spChg chg="mod">
          <ac:chgData name="Hayley Heanue (HRH)" userId="85858184-0a9c-4c3e-88ea-d535499fdaa7" providerId="ADAL" clId="{1551586E-5D41-45E5-97EE-97CA30B93FA7}" dt="2023-06-28T19:41:21.965" v="202" actId="20577"/>
          <ac:spMkLst>
            <pc:docMk/>
            <pc:sldMk cId="3653515914" sldId="261"/>
            <ac:spMk id="2" creationId="{8EEFBE3C-D129-4E91-BCFE-0C71D75EEA30}"/>
          </ac:spMkLst>
        </pc:spChg>
        <pc:spChg chg="mod">
          <ac:chgData name="Hayley Heanue (HRH)" userId="85858184-0a9c-4c3e-88ea-d535499fdaa7" providerId="ADAL" clId="{1551586E-5D41-45E5-97EE-97CA30B93FA7}" dt="2023-06-28T19:45:27.524" v="257" actId="255"/>
          <ac:spMkLst>
            <pc:docMk/>
            <pc:sldMk cId="3653515914" sldId="261"/>
            <ac:spMk id="3" creationId="{7C9F9A4E-E060-43E1-B313-5E0E9026CE14}"/>
          </ac:spMkLst>
        </pc:spChg>
        <pc:picChg chg="del">
          <ac:chgData name="Hayley Heanue (HRH)" userId="85858184-0a9c-4c3e-88ea-d535499fdaa7" providerId="ADAL" clId="{1551586E-5D41-45E5-97EE-97CA30B93FA7}" dt="2023-06-28T19:42:32.279" v="205" actId="478"/>
          <ac:picMkLst>
            <pc:docMk/>
            <pc:sldMk cId="3653515914" sldId="261"/>
            <ac:picMk id="2054" creationId="{D009AEEA-309D-4E0C-924A-9E2CA40766F5}"/>
          </ac:picMkLst>
        </pc:picChg>
        <pc:picChg chg="del">
          <ac:chgData name="Hayley Heanue (HRH)" userId="85858184-0a9c-4c3e-88ea-d535499fdaa7" providerId="ADAL" clId="{1551586E-5D41-45E5-97EE-97CA30B93FA7}" dt="2023-06-28T19:43:36.209" v="218" actId="478"/>
          <ac:picMkLst>
            <pc:docMk/>
            <pc:sldMk cId="3653515914" sldId="261"/>
            <ac:picMk id="2056" creationId="{704BB383-3DE3-4A32-A4BF-ED1F5521E337}"/>
          </ac:picMkLst>
        </pc:picChg>
        <pc:picChg chg="del">
          <ac:chgData name="Hayley Heanue (HRH)" userId="85858184-0a9c-4c3e-88ea-d535499fdaa7" providerId="ADAL" clId="{1551586E-5D41-45E5-97EE-97CA30B93FA7}" dt="2023-06-28T19:43:12.463" v="214" actId="478"/>
          <ac:picMkLst>
            <pc:docMk/>
            <pc:sldMk cId="3653515914" sldId="261"/>
            <ac:picMk id="2058" creationId="{E9E230A5-459C-4C4B-9139-A66DDF4374AD}"/>
          </ac:picMkLst>
        </pc:picChg>
        <pc:picChg chg="del">
          <ac:chgData name="Hayley Heanue (HRH)" userId="85858184-0a9c-4c3e-88ea-d535499fdaa7" providerId="ADAL" clId="{1551586E-5D41-45E5-97EE-97CA30B93FA7}" dt="2023-06-28T19:42:45.491" v="211" actId="478"/>
          <ac:picMkLst>
            <pc:docMk/>
            <pc:sldMk cId="3653515914" sldId="261"/>
            <ac:picMk id="2060" creationId="{C1D6C631-6CD2-4425-8023-C5B55E3E5784}"/>
          </ac:picMkLst>
        </pc:picChg>
        <pc:picChg chg="add mod">
          <ac:chgData name="Hayley Heanue (HRH)" userId="85858184-0a9c-4c3e-88ea-d535499fdaa7" providerId="ADAL" clId="{1551586E-5D41-45E5-97EE-97CA30B93FA7}" dt="2023-06-28T19:42:44.438" v="210" actId="1076"/>
          <ac:picMkLst>
            <pc:docMk/>
            <pc:sldMk cId="3653515914" sldId="261"/>
            <ac:picMk id="3074" creationId="{A89BDFAB-E06E-4CC5-9222-FB594588665C}"/>
          </ac:picMkLst>
        </pc:picChg>
        <pc:picChg chg="add del mod">
          <ac:chgData name="Hayley Heanue (HRH)" userId="85858184-0a9c-4c3e-88ea-d535499fdaa7" providerId="ADAL" clId="{1551586E-5D41-45E5-97EE-97CA30B93FA7}" dt="2023-06-28T19:47:25.052" v="282" actId="478"/>
          <ac:picMkLst>
            <pc:docMk/>
            <pc:sldMk cId="3653515914" sldId="261"/>
            <ac:picMk id="3076" creationId="{3382274C-895A-4EFF-948E-0AB9CD5C138E}"/>
          </ac:picMkLst>
        </pc:picChg>
        <pc:picChg chg="add mod">
          <ac:chgData name="Hayley Heanue (HRH)" userId="85858184-0a9c-4c3e-88ea-d535499fdaa7" providerId="ADAL" clId="{1551586E-5D41-45E5-97EE-97CA30B93FA7}" dt="2023-06-28T19:43:34.967" v="217" actId="1076"/>
          <ac:picMkLst>
            <pc:docMk/>
            <pc:sldMk cId="3653515914" sldId="261"/>
            <ac:picMk id="3078" creationId="{C4C57140-337B-42D8-8B90-0639CB550805}"/>
          </ac:picMkLst>
        </pc:picChg>
        <pc:picChg chg="add mod">
          <ac:chgData name="Hayley Heanue (HRH)" userId="85858184-0a9c-4c3e-88ea-d535499fdaa7" providerId="ADAL" clId="{1551586E-5D41-45E5-97EE-97CA30B93FA7}" dt="2023-06-28T19:43:54.781" v="220" actId="1076"/>
          <ac:picMkLst>
            <pc:docMk/>
            <pc:sldMk cId="3653515914" sldId="261"/>
            <ac:picMk id="3080" creationId="{D3ACC588-89F1-411C-A63F-E1447C00F468}"/>
          </ac:picMkLst>
        </pc:picChg>
        <pc:picChg chg="add mod">
          <ac:chgData name="Hayley Heanue (HRH)" userId="85858184-0a9c-4c3e-88ea-d535499fdaa7" providerId="ADAL" clId="{1551586E-5D41-45E5-97EE-97CA30B93FA7}" dt="2023-06-28T19:47:28.204" v="284" actId="1076"/>
          <ac:picMkLst>
            <pc:docMk/>
            <pc:sldMk cId="3653515914" sldId="261"/>
            <ac:picMk id="3082" creationId="{745D7B1C-7B8A-4F53-B3D4-EE2CC7CC61A0}"/>
          </ac:picMkLst>
        </pc:picChg>
      </pc:sldChg>
      <pc:sldChg chg="addSp modSp new mod ord setBg">
        <pc:chgData name="Hayley Heanue (HRH)" userId="85858184-0a9c-4c3e-88ea-d535499fdaa7" providerId="ADAL" clId="{1551586E-5D41-45E5-97EE-97CA30B93FA7}" dt="2023-06-28T20:07:27.083" v="1286" actId="1076"/>
        <pc:sldMkLst>
          <pc:docMk/>
          <pc:sldMk cId="1130356639" sldId="262"/>
        </pc:sldMkLst>
        <pc:spChg chg="mod ord">
          <ac:chgData name="Hayley Heanue (HRH)" userId="85858184-0a9c-4c3e-88ea-d535499fdaa7" providerId="ADAL" clId="{1551586E-5D41-45E5-97EE-97CA30B93FA7}" dt="2023-06-28T20:06:44.781" v="1276" actId="1076"/>
          <ac:spMkLst>
            <pc:docMk/>
            <pc:sldMk cId="1130356639" sldId="262"/>
            <ac:spMk id="2" creationId="{5A85A989-162C-4558-BE8A-6DC0E9B6D3A9}"/>
          </ac:spMkLst>
        </pc:spChg>
        <pc:spChg chg="mod ord">
          <ac:chgData name="Hayley Heanue (HRH)" userId="85858184-0a9c-4c3e-88ea-d535499fdaa7" providerId="ADAL" clId="{1551586E-5D41-45E5-97EE-97CA30B93FA7}" dt="2023-06-28T20:07:27.083" v="1286" actId="1076"/>
          <ac:spMkLst>
            <pc:docMk/>
            <pc:sldMk cId="1130356639" sldId="262"/>
            <ac:spMk id="3" creationId="{1AA5451F-CF51-4617-8E07-65D9A4BA9296}"/>
          </ac:spMkLst>
        </pc:spChg>
        <pc:spChg chg="add">
          <ac:chgData name="Hayley Heanue (HRH)" userId="85858184-0a9c-4c3e-88ea-d535499fdaa7" providerId="ADAL" clId="{1551586E-5D41-45E5-97EE-97CA30B93FA7}" dt="2023-06-28T20:05:51.158" v="1261" actId="26606"/>
          <ac:spMkLst>
            <pc:docMk/>
            <pc:sldMk cId="1130356639" sldId="262"/>
            <ac:spMk id="10" creationId="{DBC6133C-0615-4CE4-9132-37E609A9BDFA}"/>
          </ac:spMkLst>
        </pc:spChg>
        <pc:spChg chg="add">
          <ac:chgData name="Hayley Heanue (HRH)" userId="85858184-0a9c-4c3e-88ea-d535499fdaa7" providerId="ADAL" clId="{1551586E-5D41-45E5-97EE-97CA30B93FA7}" dt="2023-06-28T20:05:51.158" v="1261" actId="26606"/>
          <ac:spMkLst>
            <pc:docMk/>
            <pc:sldMk cId="1130356639" sldId="262"/>
            <ac:spMk id="12" creationId="{169CC832-2974-4E8D-90ED-3E2941BA7336}"/>
          </ac:spMkLst>
        </pc:spChg>
        <pc:spChg chg="add">
          <ac:chgData name="Hayley Heanue (HRH)" userId="85858184-0a9c-4c3e-88ea-d535499fdaa7" providerId="ADAL" clId="{1551586E-5D41-45E5-97EE-97CA30B93FA7}" dt="2023-06-28T20:05:51.158" v="1261" actId="26606"/>
          <ac:spMkLst>
            <pc:docMk/>
            <pc:sldMk cId="1130356639" sldId="262"/>
            <ac:spMk id="14" creationId="{55222F96-971A-4F90-B841-6BAB416C7AC1}"/>
          </ac:spMkLst>
        </pc:spChg>
        <pc:spChg chg="add">
          <ac:chgData name="Hayley Heanue (HRH)" userId="85858184-0a9c-4c3e-88ea-d535499fdaa7" providerId="ADAL" clId="{1551586E-5D41-45E5-97EE-97CA30B93FA7}" dt="2023-06-28T20:05:51.158" v="1261" actId="26606"/>
          <ac:spMkLst>
            <pc:docMk/>
            <pc:sldMk cId="1130356639" sldId="262"/>
            <ac:spMk id="16" creationId="{08980754-6F4B-43C9-B9BE-127B6BED6586}"/>
          </ac:spMkLst>
        </pc:spChg>
        <pc:spChg chg="add">
          <ac:chgData name="Hayley Heanue (HRH)" userId="85858184-0a9c-4c3e-88ea-d535499fdaa7" providerId="ADAL" clId="{1551586E-5D41-45E5-97EE-97CA30B93FA7}" dt="2023-06-28T20:05:51.158" v="1261" actId="26606"/>
          <ac:spMkLst>
            <pc:docMk/>
            <pc:sldMk cId="1130356639" sldId="262"/>
            <ac:spMk id="18" creationId="{2C1BBA94-3F40-40AA-8BB9-E69E25E537C1}"/>
          </ac:spMkLst>
        </pc:spChg>
        <pc:picChg chg="add mod">
          <ac:chgData name="Hayley Heanue (HRH)" userId="85858184-0a9c-4c3e-88ea-d535499fdaa7" providerId="ADAL" clId="{1551586E-5D41-45E5-97EE-97CA30B93FA7}" dt="2023-06-28T20:07:15.112" v="1285" actId="1076"/>
          <ac:picMkLst>
            <pc:docMk/>
            <pc:sldMk cId="1130356639" sldId="262"/>
            <ac:picMk id="7" creationId="{62CEC9B0-2C57-82E2-9B07-91F51E5566DA}"/>
          </ac:picMkLst>
        </pc:picChg>
      </pc:sldChg>
      <pc:sldChg chg="addSp delSp modSp add mod">
        <pc:chgData name="Hayley Heanue (HRH)" userId="85858184-0a9c-4c3e-88ea-d535499fdaa7" providerId="ADAL" clId="{1551586E-5D41-45E5-97EE-97CA30B93FA7}" dt="2023-06-28T19:51:01.950" v="443" actId="1076"/>
        <pc:sldMkLst>
          <pc:docMk/>
          <pc:sldMk cId="2662531641" sldId="263"/>
        </pc:sldMkLst>
        <pc:spChg chg="mod">
          <ac:chgData name="Hayley Heanue (HRH)" userId="85858184-0a9c-4c3e-88ea-d535499fdaa7" providerId="ADAL" clId="{1551586E-5D41-45E5-97EE-97CA30B93FA7}" dt="2023-06-28T19:45:42.413" v="273" actId="20577"/>
          <ac:spMkLst>
            <pc:docMk/>
            <pc:sldMk cId="2662531641" sldId="263"/>
            <ac:spMk id="2" creationId="{8EEFBE3C-D129-4E91-BCFE-0C71D75EEA30}"/>
          </ac:spMkLst>
        </pc:spChg>
        <pc:spChg chg="mod">
          <ac:chgData name="Hayley Heanue (HRH)" userId="85858184-0a9c-4c3e-88ea-d535499fdaa7" providerId="ADAL" clId="{1551586E-5D41-45E5-97EE-97CA30B93FA7}" dt="2023-06-28T19:48:54.399" v="441" actId="20577"/>
          <ac:spMkLst>
            <pc:docMk/>
            <pc:sldMk cId="2662531641" sldId="263"/>
            <ac:spMk id="3" creationId="{7C9F9A4E-E060-43E1-B313-5E0E9026CE14}"/>
          </ac:spMkLst>
        </pc:spChg>
        <pc:picChg chg="del">
          <ac:chgData name="Hayley Heanue (HRH)" userId="85858184-0a9c-4c3e-88ea-d535499fdaa7" providerId="ADAL" clId="{1551586E-5D41-45E5-97EE-97CA30B93FA7}" dt="2023-06-28T19:46:20.527" v="277" actId="478"/>
          <ac:picMkLst>
            <pc:docMk/>
            <pc:sldMk cId="2662531641" sldId="263"/>
            <ac:picMk id="3074" creationId="{A89BDFAB-E06E-4CC5-9222-FB594588665C}"/>
          </ac:picMkLst>
        </pc:picChg>
        <pc:picChg chg="del">
          <ac:chgData name="Hayley Heanue (HRH)" userId="85858184-0a9c-4c3e-88ea-d535499fdaa7" providerId="ADAL" clId="{1551586E-5D41-45E5-97EE-97CA30B93FA7}" dt="2023-06-28T19:46:24.053" v="279" actId="478"/>
          <ac:picMkLst>
            <pc:docMk/>
            <pc:sldMk cId="2662531641" sldId="263"/>
            <ac:picMk id="3076" creationId="{3382274C-895A-4EFF-948E-0AB9CD5C138E}"/>
          </ac:picMkLst>
        </pc:picChg>
        <pc:picChg chg="del">
          <ac:chgData name="Hayley Heanue (HRH)" userId="85858184-0a9c-4c3e-88ea-d535499fdaa7" providerId="ADAL" clId="{1551586E-5D41-45E5-97EE-97CA30B93FA7}" dt="2023-06-28T19:46:16.558" v="274" actId="478"/>
          <ac:picMkLst>
            <pc:docMk/>
            <pc:sldMk cId="2662531641" sldId="263"/>
            <ac:picMk id="3078" creationId="{C4C57140-337B-42D8-8B90-0639CB550805}"/>
          </ac:picMkLst>
        </pc:picChg>
        <pc:picChg chg="del">
          <ac:chgData name="Hayley Heanue (HRH)" userId="85858184-0a9c-4c3e-88ea-d535499fdaa7" providerId="ADAL" clId="{1551586E-5D41-45E5-97EE-97CA30B93FA7}" dt="2023-06-28T19:47:31.585" v="285" actId="478"/>
          <ac:picMkLst>
            <pc:docMk/>
            <pc:sldMk cId="2662531641" sldId="263"/>
            <ac:picMk id="3080" creationId="{D3ACC588-89F1-411C-A63F-E1447C00F468}"/>
          </ac:picMkLst>
        </pc:picChg>
        <pc:picChg chg="add mod">
          <ac:chgData name="Hayley Heanue (HRH)" userId="85858184-0a9c-4c3e-88ea-d535499fdaa7" providerId="ADAL" clId="{1551586E-5D41-45E5-97EE-97CA30B93FA7}" dt="2023-06-28T19:46:22.234" v="278" actId="1076"/>
          <ac:picMkLst>
            <pc:docMk/>
            <pc:sldMk cId="2662531641" sldId="263"/>
            <ac:picMk id="4098" creationId="{22A8F9DF-A351-4D5C-845F-A35F38C64B61}"/>
          </ac:picMkLst>
        </pc:picChg>
        <pc:picChg chg="add mod">
          <ac:chgData name="Hayley Heanue (HRH)" userId="85858184-0a9c-4c3e-88ea-d535499fdaa7" providerId="ADAL" clId="{1551586E-5D41-45E5-97EE-97CA30B93FA7}" dt="2023-06-28T19:46:47.860" v="281" actId="1076"/>
          <ac:picMkLst>
            <pc:docMk/>
            <pc:sldMk cId="2662531641" sldId="263"/>
            <ac:picMk id="4100" creationId="{7FE0F64F-C46A-4105-A123-14E501C71A89}"/>
          </ac:picMkLst>
        </pc:picChg>
        <pc:picChg chg="add mod">
          <ac:chgData name="Hayley Heanue (HRH)" userId="85858184-0a9c-4c3e-88ea-d535499fdaa7" providerId="ADAL" clId="{1551586E-5D41-45E5-97EE-97CA30B93FA7}" dt="2023-06-28T19:48:15.160" v="288" actId="1076"/>
          <ac:picMkLst>
            <pc:docMk/>
            <pc:sldMk cId="2662531641" sldId="263"/>
            <ac:picMk id="4102" creationId="{515037FF-72FB-44CB-9DB0-FE36A8F53FCC}"/>
          </ac:picMkLst>
        </pc:picChg>
        <pc:picChg chg="add mod">
          <ac:chgData name="Hayley Heanue (HRH)" userId="85858184-0a9c-4c3e-88ea-d535499fdaa7" providerId="ADAL" clId="{1551586E-5D41-45E5-97EE-97CA30B93FA7}" dt="2023-06-28T19:51:01.950" v="443" actId="1076"/>
          <ac:picMkLst>
            <pc:docMk/>
            <pc:sldMk cId="2662531641" sldId="263"/>
            <ac:picMk id="4104" creationId="{BB5CFD5F-4812-44F2-934D-DA4B56CC5C7B}"/>
          </ac:picMkLst>
        </pc:picChg>
      </pc:sldChg>
      <pc:sldChg chg="addSp delSp modSp new mod setBg">
        <pc:chgData name="Hayley Heanue (HRH)" userId="85858184-0a9c-4c3e-88ea-d535499fdaa7" providerId="ADAL" clId="{1551586E-5D41-45E5-97EE-97CA30B93FA7}" dt="2023-06-28T20:05:32.521" v="1256" actId="26606"/>
        <pc:sldMkLst>
          <pc:docMk/>
          <pc:sldMk cId="3184786043" sldId="264"/>
        </pc:sldMkLst>
        <pc:spChg chg="mod">
          <ac:chgData name="Hayley Heanue (HRH)" userId="85858184-0a9c-4c3e-88ea-d535499fdaa7" providerId="ADAL" clId="{1551586E-5D41-45E5-97EE-97CA30B93FA7}" dt="2023-06-28T20:05:32.521" v="1256" actId="26606"/>
          <ac:spMkLst>
            <pc:docMk/>
            <pc:sldMk cId="3184786043" sldId="264"/>
            <ac:spMk id="2" creationId="{9A7B8D04-0C79-451D-8DEA-3DD6C9D5AF13}"/>
          </ac:spMkLst>
        </pc:spChg>
        <pc:spChg chg="mod">
          <ac:chgData name="Hayley Heanue (HRH)" userId="85858184-0a9c-4c3e-88ea-d535499fdaa7" providerId="ADAL" clId="{1551586E-5D41-45E5-97EE-97CA30B93FA7}" dt="2023-06-28T20:05:32.521" v="1256" actId="26606"/>
          <ac:spMkLst>
            <pc:docMk/>
            <pc:sldMk cId="3184786043" sldId="264"/>
            <ac:spMk id="3" creationId="{BAB9765C-A888-49B9-B81C-C0CEA32BAD42}"/>
          </ac:spMkLst>
        </pc:spChg>
        <pc:spChg chg="add">
          <ac:chgData name="Hayley Heanue (HRH)" userId="85858184-0a9c-4c3e-88ea-d535499fdaa7" providerId="ADAL" clId="{1551586E-5D41-45E5-97EE-97CA30B93FA7}" dt="2023-06-28T20:05:32.521" v="1256" actId="26606"/>
          <ac:spMkLst>
            <pc:docMk/>
            <pc:sldMk cId="3184786043" sldId="264"/>
            <ac:spMk id="12" creationId="{DBC6133C-0615-4CE4-9132-37E609A9BDFA}"/>
          </ac:spMkLst>
        </pc:spChg>
        <pc:spChg chg="add">
          <ac:chgData name="Hayley Heanue (HRH)" userId="85858184-0a9c-4c3e-88ea-d535499fdaa7" providerId="ADAL" clId="{1551586E-5D41-45E5-97EE-97CA30B93FA7}" dt="2023-06-28T20:05:32.521" v="1256" actId="26606"/>
          <ac:spMkLst>
            <pc:docMk/>
            <pc:sldMk cId="3184786043" sldId="264"/>
            <ac:spMk id="14" creationId="{169CC832-2974-4E8D-90ED-3E2941BA7336}"/>
          </ac:spMkLst>
        </pc:spChg>
        <pc:spChg chg="add">
          <ac:chgData name="Hayley Heanue (HRH)" userId="85858184-0a9c-4c3e-88ea-d535499fdaa7" providerId="ADAL" clId="{1551586E-5D41-45E5-97EE-97CA30B93FA7}" dt="2023-06-28T20:05:32.521" v="1256" actId="26606"/>
          <ac:spMkLst>
            <pc:docMk/>
            <pc:sldMk cId="3184786043" sldId="264"/>
            <ac:spMk id="16" creationId="{55222F96-971A-4F90-B841-6BAB416C7AC1}"/>
          </ac:spMkLst>
        </pc:spChg>
        <pc:spChg chg="add">
          <ac:chgData name="Hayley Heanue (HRH)" userId="85858184-0a9c-4c3e-88ea-d535499fdaa7" providerId="ADAL" clId="{1551586E-5D41-45E5-97EE-97CA30B93FA7}" dt="2023-06-28T20:05:32.521" v="1256" actId="26606"/>
          <ac:spMkLst>
            <pc:docMk/>
            <pc:sldMk cId="3184786043" sldId="264"/>
            <ac:spMk id="18" creationId="{08980754-6F4B-43C9-B9BE-127B6BED6586}"/>
          </ac:spMkLst>
        </pc:spChg>
        <pc:spChg chg="add">
          <ac:chgData name="Hayley Heanue (HRH)" userId="85858184-0a9c-4c3e-88ea-d535499fdaa7" providerId="ADAL" clId="{1551586E-5D41-45E5-97EE-97CA30B93FA7}" dt="2023-06-28T20:05:32.521" v="1256" actId="26606"/>
          <ac:spMkLst>
            <pc:docMk/>
            <pc:sldMk cId="3184786043" sldId="264"/>
            <ac:spMk id="20" creationId="{2C1BBA94-3F40-40AA-8BB9-E69E25E537C1}"/>
          </ac:spMkLst>
        </pc:spChg>
        <pc:picChg chg="add del mod modCrop">
          <ac:chgData name="Hayley Heanue (HRH)" userId="85858184-0a9c-4c3e-88ea-d535499fdaa7" providerId="ADAL" clId="{1551586E-5D41-45E5-97EE-97CA30B93FA7}" dt="2023-06-28T20:04:07.869" v="1149" actId="478"/>
          <ac:picMkLst>
            <pc:docMk/>
            <pc:sldMk cId="3184786043" sldId="264"/>
            <ac:picMk id="5" creationId="{DE0F580D-AF44-4A2F-AE8C-7C8768670732}"/>
          </ac:picMkLst>
        </pc:picChg>
        <pc:picChg chg="add mod">
          <ac:chgData name="Hayley Heanue (HRH)" userId="85858184-0a9c-4c3e-88ea-d535499fdaa7" providerId="ADAL" clId="{1551586E-5D41-45E5-97EE-97CA30B93FA7}" dt="2023-06-28T20:05:32.521" v="1256" actId="26606"/>
          <ac:picMkLst>
            <pc:docMk/>
            <pc:sldMk cId="3184786043" sldId="264"/>
            <ac:picMk id="7" creationId="{2D081336-8237-413C-AF8C-523447631482}"/>
          </ac:picMkLst>
        </pc:picChg>
      </pc:sldChg>
      <pc:sldChg chg="addSp delSp modSp new mod setBg">
        <pc:chgData name="Hayley Heanue (HRH)" userId="85858184-0a9c-4c3e-88ea-d535499fdaa7" providerId="ADAL" clId="{1551586E-5D41-45E5-97EE-97CA30B93FA7}" dt="2023-06-28T20:05:24.355" v="1255" actId="26606"/>
        <pc:sldMkLst>
          <pc:docMk/>
          <pc:sldMk cId="2394402182" sldId="265"/>
        </pc:sldMkLst>
        <pc:spChg chg="mod">
          <ac:chgData name="Hayley Heanue (HRH)" userId="85858184-0a9c-4c3e-88ea-d535499fdaa7" providerId="ADAL" clId="{1551586E-5D41-45E5-97EE-97CA30B93FA7}" dt="2023-06-28T20:05:24.355" v="1255" actId="26606"/>
          <ac:spMkLst>
            <pc:docMk/>
            <pc:sldMk cId="2394402182" sldId="265"/>
            <ac:spMk id="2" creationId="{2D4D513A-5E13-4B4C-BE38-1E74EAEDAFB5}"/>
          </ac:spMkLst>
        </pc:spChg>
        <pc:spChg chg="del">
          <ac:chgData name="Hayley Heanue (HRH)" userId="85858184-0a9c-4c3e-88ea-d535499fdaa7" providerId="ADAL" clId="{1551586E-5D41-45E5-97EE-97CA30B93FA7}" dt="2023-06-28T20:05:24.355" v="1255" actId="26606"/>
          <ac:spMkLst>
            <pc:docMk/>
            <pc:sldMk cId="2394402182" sldId="265"/>
            <ac:spMk id="3" creationId="{D88DCB64-939D-4FF2-9C00-071A17F7CEF0}"/>
          </ac:spMkLst>
        </pc:spChg>
        <pc:spChg chg="add">
          <ac:chgData name="Hayley Heanue (HRH)" userId="85858184-0a9c-4c3e-88ea-d535499fdaa7" providerId="ADAL" clId="{1551586E-5D41-45E5-97EE-97CA30B93FA7}" dt="2023-06-28T20:05:24.355" v="1255" actId="26606"/>
          <ac:spMkLst>
            <pc:docMk/>
            <pc:sldMk cId="2394402182" sldId="265"/>
            <ac:spMk id="9" creationId="{EB0222B5-B739-82A9-5CCC-C5585AE12A69}"/>
          </ac:spMkLst>
        </pc:spChg>
        <pc:spChg chg="add">
          <ac:chgData name="Hayley Heanue (HRH)" userId="85858184-0a9c-4c3e-88ea-d535499fdaa7" providerId="ADAL" clId="{1551586E-5D41-45E5-97EE-97CA30B93FA7}" dt="2023-06-28T20:05:24.355" v="1255" actId="26606"/>
          <ac:spMkLst>
            <pc:docMk/>
            <pc:sldMk cId="2394402182" sldId="265"/>
            <ac:spMk id="11" creationId="{5BE23E75-E7E9-4D9F-6D25-5512363F8621}"/>
          </ac:spMkLst>
        </pc:spChg>
        <pc:picChg chg="add">
          <ac:chgData name="Hayley Heanue (HRH)" userId="85858184-0a9c-4c3e-88ea-d535499fdaa7" providerId="ADAL" clId="{1551586E-5D41-45E5-97EE-97CA30B93FA7}" dt="2023-06-28T20:05:24.355" v="1255" actId="26606"/>
          <ac:picMkLst>
            <pc:docMk/>
            <pc:sldMk cId="2394402182" sldId="265"/>
            <ac:picMk id="5" creationId="{2243AEAF-2D03-EF56-8A27-14680FAD37FF}"/>
          </ac:picMkLst>
        </pc:picChg>
        <pc:cxnChg chg="add">
          <ac:chgData name="Hayley Heanue (HRH)" userId="85858184-0a9c-4c3e-88ea-d535499fdaa7" providerId="ADAL" clId="{1551586E-5D41-45E5-97EE-97CA30B93FA7}" dt="2023-06-28T20:05:24.355" v="1255" actId="26606"/>
          <ac:cxnSpMkLst>
            <pc:docMk/>
            <pc:sldMk cId="2394402182" sldId="265"/>
            <ac:cxnSpMk id="13" creationId="{61B115DB-65EB-3FC3-7284-CFDF4ADC60B6}"/>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6007-3C5C-4993-82AC-42BAC6F256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8CA15A5-3E78-4437-B420-EF03D76B6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B090135-43AC-4D18-ADFA-72E3827603CF}"/>
              </a:ext>
            </a:extLst>
          </p:cNvPr>
          <p:cNvSpPr>
            <a:spLocks noGrp="1"/>
          </p:cNvSpPr>
          <p:nvPr>
            <p:ph type="dt" sz="half" idx="10"/>
          </p:nvPr>
        </p:nvSpPr>
        <p:spPr/>
        <p:txBody>
          <a:bodyPr/>
          <a:lstStyle/>
          <a:p>
            <a:fld id="{7CFABEDD-E5EB-4B53-A872-A2865C758CDE}" type="datetimeFigureOut">
              <a:rPr lang="en-GB" smtClean="0"/>
              <a:t>24/06/2024</a:t>
            </a:fld>
            <a:endParaRPr lang="en-GB"/>
          </a:p>
        </p:txBody>
      </p:sp>
      <p:sp>
        <p:nvSpPr>
          <p:cNvPr id="5" name="Footer Placeholder 4">
            <a:extLst>
              <a:ext uri="{FF2B5EF4-FFF2-40B4-BE49-F238E27FC236}">
                <a16:creationId xmlns:a16="http://schemas.microsoft.com/office/drawing/2014/main" id="{42524E54-0BAA-48EC-8F5F-40ECFBC376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03F9EA-4A36-48F3-8D92-72ABB43EAD39}"/>
              </a:ext>
            </a:extLst>
          </p:cNvPr>
          <p:cNvSpPr>
            <a:spLocks noGrp="1"/>
          </p:cNvSpPr>
          <p:nvPr>
            <p:ph type="sldNum" sz="quarter" idx="12"/>
          </p:nvPr>
        </p:nvSpPr>
        <p:spPr/>
        <p:txBody>
          <a:bodyPr/>
          <a:lstStyle/>
          <a:p>
            <a:fld id="{1A5BEE96-3D78-47F4-B5A8-828EAF3DD220}" type="slidenum">
              <a:rPr lang="en-GB" smtClean="0"/>
              <a:t>‹#›</a:t>
            </a:fld>
            <a:endParaRPr lang="en-GB"/>
          </a:p>
        </p:txBody>
      </p:sp>
    </p:spTree>
    <p:extLst>
      <p:ext uri="{BB962C8B-B14F-4D97-AF65-F5344CB8AC3E}">
        <p14:creationId xmlns:p14="http://schemas.microsoft.com/office/powerpoint/2010/main" val="35670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84DB-A1E6-435A-BE04-8DD1B88D6B1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37969CE-9248-427F-8DB4-C6FB6198AB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B04E1B0-EE2F-4190-BCA5-F350AB6D5698}"/>
              </a:ext>
            </a:extLst>
          </p:cNvPr>
          <p:cNvSpPr>
            <a:spLocks noGrp="1"/>
          </p:cNvSpPr>
          <p:nvPr>
            <p:ph type="dt" sz="half" idx="10"/>
          </p:nvPr>
        </p:nvSpPr>
        <p:spPr/>
        <p:txBody>
          <a:bodyPr/>
          <a:lstStyle/>
          <a:p>
            <a:fld id="{7CFABEDD-E5EB-4B53-A872-A2865C758CDE}" type="datetimeFigureOut">
              <a:rPr lang="en-GB" smtClean="0"/>
              <a:t>24/06/2024</a:t>
            </a:fld>
            <a:endParaRPr lang="en-GB"/>
          </a:p>
        </p:txBody>
      </p:sp>
      <p:sp>
        <p:nvSpPr>
          <p:cNvPr id="5" name="Footer Placeholder 4">
            <a:extLst>
              <a:ext uri="{FF2B5EF4-FFF2-40B4-BE49-F238E27FC236}">
                <a16:creationId xmlns:a16="http://schemas.microsoft.com/office/drawing/2014/main" id="{57282002-2B16-41F8-A64E-FF8B0E9C79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C5ADA-9600-4A59-833F-7118247C46C3}"/>
              </a:ext>
            </a:extLst>
          </p:cNvPr>
          <p:cNvSpPr>
            <a:spLocks noGrp="1"/>
          </p:cNvSpPr>
          <p:nvPr>
            <p:ph type="sldNum" sz="quarter" idx="12"/>
          </p:nvPr>
        </p:nvSpPr>
        <p:spPr/>
        <p:txBody>
          <a:bodyPr/>
          <a:lstStyle/>
          <a:p>
            <a:fld id="{1A5BEE96-3D78-47F4-B5A8-828EAF3DD220}" type="slidenum">
              <a:rPr lang="en-GB" smtClean="0"/>
              <a:t>‹#›</a:t>
            </a:fld>
            <a:endParaRPr lang="en-GB"/>
          </a:p>
        </p:txBody>
      </p:sp>
    </p:spTree>
    <p:extLst>
      <p:ext uri="{BB962C8B-B14F-4D97-AF65-F5344CB8AC3E}">
        <p14:creationId xmlns:p14="http://schemas.microsoft.com/office/powerpoint/2010/main" val="186448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51665D-8D33-4BB2-B6BE-59FCD16EFFC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9A4E077-A2BA-4C6F-9D0A-934DC6258D1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609F85A-C11B-4622-99F4-8083418E6A49}"/>
              </a:ext>
            </a:extLst>
          </p:cNvPr>
          <p:cNvSpPr>
            <a:spLocks noGrp="1"/>
          </p:cNvSpPr>
          <p:nvPr>
            <p:ph type="dt" sz="half" idx="10"/>
          </p:nvPr>
        </p:nvSpPr>
        <p:spPr/>
        <p:txBody>
          <a:bodyPr/>
          <a:lstStyle/>
          <a:p>
            <a:fld id="{7CFABEDD-E5EB-4B53-A872-A2865C758CDE}" type="datetimeFigureOut">
              <a:rPr lang="en-GB" smtClean="0"/>
              <a:t>24/06/2024</a:t>
            </a:fld>
            <a:endParaRPr lang="en-GB"/>
          </a:p>
        </p:txBody>
      </p:sp>
      <p:sp>
        <p:nvSpPr>
          <p:cNvPr id="5" name="Footer Placeholder 4">
            <a:extLst>
              <a:ext uri="{FF2B5EF4-FFF2-40B4-BE49-F238E27FC236}">
                <a16:creationId xmlns:a16="http://schemas.microsoft.com/office/drawing/2014/main" id="{8B2377E9-C604-497D-BF09-CFE177281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7E2172-7052-44E4-B026-08B7CE2ABBFA}"/>
              </a:ext>
            </a:extLst>
          </p:cNvPr>
          <p:cNvSpPr>
            <a:spLocks noGrp="1"/>
          </p:cNvSpPr>
          <p:nvPr>
            <p:ph type="sldNum" sz="quarter" idx="12"/>
          </p:nvPr>
        </p:nvSpPr>
        <p:spPr/>
        <p:txBody>
          <a:bodyPr/>
          <a:lstStyle/>
          <a:p>
            <a:fld id="{1A5BEE96-3D78-47F4-B5A8-828EAF3DD220}" type="slidenum">
              <a:rPr lang="en-GB" smtClean="0"/>
              <a:t>‹#›</a:t>
            </a:fld>
            <a:endParaRPr lang="en-GB"/>
          </a:p>
        </p:txBody>
      </p:sp>
    </p:spTree>
    <p:extLst>
      <p:ext uri="{BB962C8B-B14F-4D97-AF65-F5344CB8AC3E}">
        <p14:creationId xmlns:p14="http://schemas.microsoft.com/office/powerpoint/2010/main" val="17933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FC77C-FB56-4402-8CBA-4A301EC2CFA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5F617E6-79AC-4E92-A74F-9F9C99603AC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3BFBC11-C595-40D9-A130-8CDEC2110EA2}"/>
              </a:ext>
            </a:extLst>
          </p:cNvPr>
          <p:cNvSpPr>
            <a:spLocks noGrp="1"/>
          </p:cNvSpPr>
          <p:nvPr>
            <p:ph type="dt" sz="half" idx="10"/>
          </p:nvPr>
        </p:nvSpPr>
        <p:spPr/>
        <p:txBody>
          <a:bodyPr/>
          <a:lstStyle/>
          <a:p>
            <a:fld id="{7CFABEDD-E5EB-4B53-A872-A2865C758CDE}" type="datetimeFigureOut">
              <a:rPr lang="en-GB" smtClean="0"/>
              <a:t>24/06/2024</a:t>
            </a:fld>
            <a:endParaRPr lang="en-GB"/>
          </a:p>
        </p:txBody>
      </p:sp>
      <p:sp>
        <p:nvSpPr>
          <p:cNvPr id="5" name="Footer Placeholder 4">
            <a:extLst>
              <a:ext uri="{FF2B5EF4-FFF2-40B4-BE49-F238E27FC236}">
                <a16:creationId xmlns:a16="http://schemas.microsoft.com/office/drawing/2014/main" id="{62552E22-F335-4DB9-AB2D-B25C498E71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B74B93-BE1B-477F-A274-CEB6963AB13D}"/>
              </a:ext>
            </a:extLst>
          </p:cNvPr>
          <p:cNvSpPr>
            <a:spLocks noGrp="1"/>
          </p:cNvSpPr>
          <p:nvPr>
            <p:ph type="sldNum" sz="quarter" idx="12"/>
          </p:nvPr>
        </p:nvSpPr>
        <p:spPr/>
        <p:txBody>
          <a:bodyPr/>
          <a:lstStyle/>
          <a:p>
            <a:fld id="{1A5BEE96-3D78-47F4-B5A8-828EAF3DD220}" type="slidenum">
              <a:rPr lang="en-GB" smtClean="0"/>
              <a:t>‹#›</a:t>
            </a:fld>
            <a:endParaRPr lang="en-GB"/>
          </a:p>
        </p:txBody>
      </p:sp>
    </p:spTree>
    <p:extLst>
      <p:ext uri="{BB962C8B-B14F-4D97-AF65-F5344CB8AC3E}">
        <p14:creationId xmlns:p14="http://schemas.microsoft.com/office/powerpoint/2010/main" val="46490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6970-FD63-4B4F-84D3-FF32361646E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C46D222-1C82-4E85-A7FD-0F41C251B9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8A97090-A574-45C6-AD20-D32D5BA26B54}"/>
              </a:ext>
            </a:extLst>
          </p:cNvPr>
          <p:cNvSpPr>
            <a:spLocks noGrp="1"/>
          </p:cNvSpPr>
          <p:nvPr>
            <p:ph type="dt" sz="half" idx="10"/>
          </p:nvPr>
        </p:nvSpPr>
        <p:spPr/>
        <p:txBody>
          <a:bodyPr/>
          <a:lstStyle/>
          <a:p>
            <a:fld id="{7CFABEDD-E5EB-4B53-A872-A2865C758CDE}" type="datetimeFigureOut">
              <a:rPr lang="en-GB" smtClean="0"/>
              <a:t>24/06/2024</a:t>
            </a:fld>
            <a:endParaRPr lang="en-GB"/>
          </a:p>
        </p:txBody>
      </p:sp>
      <p:sp>
        <p:nvSpPr>
          <p:cNvPr id="5" name="Footer Placeholder 4">
            <a:extLst>
              <a:ext uri="{FF2B5EF4-FFF2-40B4-BE49-F238E27FC236}">
                <a16:creationId xmlns:a16="http://schemas.microsoft.com/office/drawing/2014/main" id="{79AA77E7-20E6-4CA5-A965-D68E00D922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3BB2B6-7E97-4A7A-A023-23586DAD59CC}"/>
              </a:ext>
            </a:extLst>
          </p:cNvPr>
          <p:cNvSpPr>
            <a:spLocks noGrp="1"/>
          </p:cNvSpPr>
          <p:nvPr>
            <p:ph type="sldNum" sz="quarter" idx="12"/>
          </p:nvPr>
        </p:nvSpPr>
        <p:spPr/>
        <p:txBody>
          <a:bodyPr/>
          <a:lstStyle/>
          <a:p>
            <a:fld id="{1A5BEE96-3D78-47F4-B5A8-828EAF3DD220}" type="slidenum">
              <a:rPr lang="en-GB" smtClean="0"/>
              <a:t>‹#›</a:t>
            </a:fld>
            <a:endParaRPr lang="en-GB"/>
          </a:p>
        </p:txBody>
      </p:sp>
    </p:spTree>
    <p:extLst>
      <p:ext uri="{BB962C8B-B14F-4D97-AF65-F5344CB8AC3E}">
        <p14:creationId xmlns:p14="http://schemas.microsoft.com/office/powerpoint/2010/main" val="46388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D3EF9-94DE-475D-81AC-A5BA3C6FE86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3C214FA-E888-44A3-907F-1311BBB9567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B2943ED-E89B-4876-B868-AD8E48C6C93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CC15CA4-CC4A-4AA6-8225-1D11F5DCC009}"/>
              </a:ext>
            </a:extLst>
          </p:cNvPr>
          <p:cNvSpPr>
            <a:spLocks noGrp="1"/>
          </p:cNvSpPr>
          <p:nvPr>
            <p:ph type="dt" sz="half" idx="10"/>
          </p:nvPr>
        </p:nvSpPr>
        <p:spPr/>
        <p:txBody>
          <a:bodyPr/>
          <a:lstStyle/>
          <a:p>
            <a:fld id="{7CFABEDD-E5EB-4B53-A872-A2865C758CDE}" type="datetimeFigureOut">
              <a:rPr lang="en-GB" smtClean="0"/>
              <a:t>24/06/2024</a:t>
            </a:fld>
            <a:endParaRPr lang="en-GB"/>
          </a:p>
        </p:txBody>
      </p:sp>
      <p:sp>
        <p:nvSpPr>
          <p:cNvPr id="6" name="Footer Placeholder 5">
            <a:extLst>
              <a:ext uri="{FF2B5EF4-FFF2-40B4-BE49-F238E27FC236}">
                <a16:creationId xmlns:a16="http://schemas.microsoft.com/office/drawing/2014/main" id="{4CF16947-51E4-4FCC-84CA-DBF0A4AB7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37C331-68B5-4A80-B130-4BD7401C5A01}"/>
              </a:ext>
            </a:extLst>
          </p:cNvPr>
          <p:cNvSpPr>
            <a:spLocks noGrp="1"/>
          </p:cNvSpPr>
          <p:nvPr>
            <p:ph type="sldNum" sz="quarter" idx="12"/>
          </p:nvPr>
        </p:nvSpPr>
        <p:spPr/>
        <p:txBody>
          <a:bodyPr/>
          <a:lstStyle/>
          <a:p>
            <a:fld id="{1A5BEE96-3D78-47F4-B5A8-828EAF3DD220}" type="slidenum">
              <a:rPr lang="en-GB" smtClean="0"/>
              <a:t>‹#›</a:t>
            </a:fld>
            <a:endParaRPr lang="en-GB"/>
          </a:p>
        </p:txBody>
      </p:sp>
    </p:spTree>
    <p:extLst>
      <p:ext uri="{BB962C8B-B14F-4D97-AF65-F5344CB8AC3E}">
        <p14:creationId xmlns:p14="http://schemas.microsoft.com/office/powerpoint/2010/main" val="64438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3987-2567-48C6-BBA4-6D565C07754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A8ACEB7-290D-4A6F-86DA-8FA9865F70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03E503-AB0D-4FAF-AF3A-073A4EFCBFC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D010CA2-B749-4C1C-B5D4-A66B3166B3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750CBE-9AA0-48DD-A099-648A8C99C64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8EB9B85-B360-40CB-874E-F21BC5723A11}"/>
              </a:ext>
            </a:extLst>
          </p:cNvPr>
          <p:cNvSpPr>
            <a:spLocks noGrp="1"/>
          </p:cNvSpPr>
          <p:nvPr>
            <p:ph type="dt" sz="half" idx="10"/>
          </p:nvPr>
        </p:nvSpPr>
        <p:spPr/>
        <p:txBody>
          <a:bodyPr/>
          <a:lstStyle/>
          <a:p>
            <a:fld id="{7CFABEDD-E5EB-4B53-A872-A2865C758CDE}" type="datetimeFigureOut">
              <a:rPr lang="en-GB" smtClean="0"/>
              <a:t>24/06/2024</a:t>
            </a:fld>
            <a:endParaRPr lang="en-GB"/>
          </a:p>
        </p:txBody>
      </p:sp>
      <p:sp>
        <p:nvSpPr>
          <p:cNvPr id="8" name="Footer Placeholder 7">
            <a:extLst>
              <a:ext uri="{FF2B5EF4-FFF2-40B4-BE49-F238E27FC236}">
                <a16:creationId xmlns:a16="http://schemas.microsoft.com/office/drawing/2014/main" id="{01E701F9-02A9-45FD-AF51-BCA1E97261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D91CA4-E258-42C2-8AEC-CF18ADDC075C}"/>
              </a:ext>
            </a:extLst>
          </p:cNvPr>
          <p:cNvSpPr>
            <a:spLocks noGrp="1"/>
          </p:cNvSpPr>
          <p:nvPr>
            <p:ph type="sldNum" sz="quarter" idx="12"/>
          </p:nvPr>
        </p:nvSpPr>
        <p:spPr/>
        <p:txBody>
          <a:bodyPr/>
          <a:lstStyle/>
          <a:p>
            <a:fld id="{1A5BEE96-3D78-47F4-B5A8-828EAF3DD220}" type="slidenum">
              <a:rPr lang="en-GB" smtClean="0"/>
              <a:t>‹#›</a:t>
            </a:fld>
            <a:endParaRPr lang="en-GB"/>
          </a:p>
        </p:txBody>
      </p:sp>
    </p:spTree>
    <p:extLst>
      <p:ext uri="{BB962C8B-B14F-4D97-AF65-F5344CB8AC3E}">
        <p14:creationId xmlns:p14="http://schemas.microsoft.com/office/powerpoint/2010/main" val="413896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E4BD-799A-435C-9D08-BD68D218F24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5C20986-9FCE-4602-922F-1078505108C5}"/>
              </a:ext>
            </a:extLst>
          </p:cNvPr>
          <p:cNvSpPr>
            <a:spLocks noGrp="1"/>
          </p:cNvSpPr>
          <p:nvPr>
            <p:ph type="dt" sz="half" idx="10"/>
          </p:nvPr>
        </p:nvSpPr>
        <p:spPr/>
        <p:txBody>
          <a:bodyPr/>
          <a:lstStyle/>
          <a:p>
            <a:fld id="{7CFABEDD-E5EB-4B53-A872-A2865C758CDE}" type="datetimeFigureOut">
              <a:rPr lang="en-GB" smtClean="0"/>
              <a:t>24/06/2024</a:t>
            </a:fld>
            <a:endParaRPr lang="en-GB"/>
          </a:p>
        </p:txBody>
      </p:sp>
      <p:sp>
        <p:nvSpPr>
          <p:cNvPr id="4" name="Footer Placeholder 3">
            <a:extLst>
              <a:ext uri="{FF2B5EF4-FFF2-40B4-BE49-F238E27FC236}">
                <a16:creationId xmlns:a16="http://schemas.microsoft.com/office/drawing/2014/main" id="{96EE5886-16E9-43CC-859E-89FBF78B97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BB0596-A422-4271-B8E2-B1C67555EA9A}"/>
              </a:ext>
            </a:extLst>
          </p:cNvPr>
          <p:cNvSpPr>
            <a:spLocks noGrp="1"/>
          </p:cNvSpPr>
          <p:nvPr>
            <p:ph type="sldNum" sz="quarter" idx="12"/>
          </p:nvPr>
        </p:nvSpPr>
        <p:spPr/>
        <p:txBody>
          <a:bodyPr/>
          <a:lstStyle/>
          <a:p>
            <a:fld id="{1A5BEE96-3D78-47F4-B5A8-828EAF3DD220}" type="slidenum">
              <a:rPr lang="en-GB" smtClean="0"/>
              <a:t>‹#›</a:t>
            </a:fld>
            <a:endParaRPr lang="en-GB"/>
          </a:p>
        </p:txBody>
      </p:sp>
    </p:spTree>
    <p:extLst>
      <p:ext uri="{BB962C8B-B14F-4D97-AF65-F5344CB8AC3E}">
        <p14:creationId xmlns:p14="http://schemas.microsoft.com/office/powerpoint/2010/main" val="4565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08715-CC1B-4325-833C-48DFB37085EF}"/>
              </a:ext>
            </a:extLst>
          </p:cNvPr>
          <p:cNvSpPr>
            <a:spLocks noGrp="1"/>
          </p:cNvSpPr>
          <p:nvPr>
            <p:ph type="dt" sz="half" idx="10"/>
          </p:nvPr>
        </p:nvSpPr>
        <p:spPr/>
        <p:txBody>
          <a:bodyPr/>
          <a:lstStyle/>
          <a:p>
            <a:fld id="{7CFABEDD-E5EB-4B53-A872-A2865C758CDE}" type="datetimeFigureOut">
              <a:rPr lang="en-GB" smtClean="0"/>
              <a:t>24/06/2024</a:t>
            </a:fld>
            <a:endParaRPr lang="en-GB"/>
          </a:p>
        </p:txBody>
      </p:sp>
      <p:sp>
        <p:nvSpPr>
          <p:cNvPr id="3" name="Footer Placeholder 2">
            <a:extLst>
              <a:ext uri="{FF2B5EF4-FFF2-40B4-BE49-F238E27FC236}">
                <a16:creationId xmlns:a16="http://schemas.microsoft.com/office/drawing/2014/main" id="{9866B509-7B23-40D3-B714-ADD84A6D99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99C4F1-51C4-4271-AAC1-46E7237C9162}"/>
              </a:ext>
            </a:extLst>
          </p:cNvPr>
          <p:cNvSpPr>
            <a:spLocks noGrp="1"/>
          </p:cNvSpPr>
          <p:nvPr>
            <p:ph type="sldNum" sz="quarter" idx="12"/>
          </p:nvPr>
        </p:nvSpPr>
        <p:spPr/>
        <p:txBody>
          <a:bodyPr/>
          <a:lstStyle/>
          <a:p>
            <a:fld id="{1A5BEE96-3D78-47F4-B5A8-828EAF3DD220}" type="slidenum">
              <a:rPr lang="en-GB" smtClean="0"/>
              <a:t>‹#›</a:t>
            </a:fld>
            <a:endParaRPr lang="en-GB"/>
          </a:p>
        </p:txBody>
      </p:sp>
    </p:spTree>
    <p:extLst>
      <p:ext uri="{BB962C8B-B14F-4D97-AF65-F5344CB8AC3E}">
        <p14:creationId xmlns:p14="http://schemas.microsoft.com/office/powerpoint/2010/main" val="177411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5A87-CC2C-45BD-9733-3025F21D63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673D1A4-74E7-4063-A2F9-C46534F1FB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3D03236-3059-4A0F-8C6B-6C5D8BB0F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3CBD1B-E2E9-4D05-AB35-2746C8AB0C71}"/>
              </a:ext>
            </a:extLst>
          </p:cNvPr>
          <p:cNvSpPr>
            <a:spLocks noGrp="1"/>
          </p:cNvSpPr>
          <p:nvPr>
            <p:ph type="dt" sz="half" idx="10"/>
          </p:nvPr>
        </p:nvSpPr>
        <p:spPr/>
        <p:txBody>
          <a:bodyPr/>
          <a:lstStyle/>
          <a:p>
            <a:fld id="{7CFABEDD-E5EB-4B53-A872-A2865C758CDE}" type="datetimeFigureOut">
              <a:rPr lang="en-GB" smtClean="0"/>
              <a:t>24/06/2024</a:t>
            </a:fld>
            <a:endParaRPr lang="en-GB"/>
          </a:p>
        </p:txBody>
      </p:sp>
      <p:sp>
        <p:nvSpPr>
          <p:cNvPr id="6" name="Footer Placeholder 5">
            <a:extLst>
              <a:ext uri="{FF2B5EF4-FFF2-40B4-BE49-F238E27FC236}">
                <a16:creationId xmlns:a16="http://schemas.microsoft.com/office/drawing/2014/main" id="{EC42F436-5823-41DD-918A-B26693C450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57272-C644-4F4E-A986-FEBA16AD4477}"/>
              </a:ext>
            </a:extLst>
          </p:cNvPr>
          <p:cNvSpPr>
            <a:spLocks noGrp="1"/>
          </p:cNvSpPr>
          <p:nvPr>
            <p:ph type="sldNum" sz="quarter" idx="12"/>
          </p:nvPr>
        </p:nvSpPr>
        <p:spPr/>
        <p:txBody>
          <a:bodyPr/>
          <a:lstStyle/>
          <a:p>
            <a:fld id="{1A5BEE96-3D78-47F4-B5A8-828EAF3DD220}" type="slidenum">
              <a:rPr lang="en-GB" smtClean="0"/>
              <a:t>‹#›</a:t>
            </a:fld>
            <a:endParaRPr lang="en-GB"/>
          </a:p>
        </p:txBody>
      </p:sp>
    </p:spTree>
    <p:extLst>
      <p:ext uri="{BB962C8B-B14F-4D97-AF65-F5344CB8AC3E}">
        <p14:creationId xmlns:p14="http://schemas.microsoft.com/office/powerpoint/2010/main" val="21402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6CE0-8196-4E9A-AA50-A9497C4D2E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02D50B1-6953-4E47-AE82-161408D297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AF0183-AE7A-438D-9A59-5D3E68C93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DC6833-7E57-47DB-B001-37B9E570B29F}"/>
              </a:ext>
            </a:extLst>
          </p:cNvPr>
          <p:cNvSpPr>
            <a:spLocks noGrp="1"/>
          </p:cNvSpPr>
          <p:nvPr>
            <p:ph type="dt" sz="half" idx="10"/>
          </p:nvPr>
        </p:nvSpPr>
        <p:spPr/>
        <p:txBody>
          <a:bodyPr/>
          <a:lstStyle/>
          <a:p>
            <a:fld id="{7CFABEDD-E5EB-4B53-A872-A2865C758CDE}" type="datetimeFigureOut">
              <a:rPr lang="en-GB" smtClean="0"/>
              <a:t>24/06/2024</a:t>
            </a:fld>
            <a:endParaRPr lang="en-GB"/>
          </a:p>
        </p:txBody>
      </p:sp>
      <p:sp>
        <p:nvSpPr>
          <p:cNvPr id="6" name="Footer Placeholder 5">
            <a:extLst>
              <a:ext uri="{FF2B5EF4-FFF2-40B4-BE49-F238E27FC236}">
                <a16:creationId xmlns:a16="http://schemas.microsoft.com/office/drawing/2014/main" id="{A7945945-236E-4522-8C23-63FAE8BE9E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F7732D-A78A-46B4-8E3C-F9C33397D54F}"/>
              </a:ext>
            </a:extLst>
          </p:cNvPr>
          <p:cNvSpPr>
            <a:spLocks noGrp="1"/>
          </p:cNvSpPr>
          <p:nvPr>
            <p:ph type="sldNum" sz="quarter" idx="12"/>
          </p:nvPr>
        </p:nvSpPr>
        <p:spPr/>
        <p:txBody>
          <a:bodyPr/>
          <a:lstStyle/>
          <a:p>
            <a:fld id="{1A5BEE96-3D78-47F4-B5A8-828EAF3DD220}" type="slidenum">
              <a:rPr lang="en-GB" smtClean="0"/>
              <a:t>‹#›</a:t>
            </a:fld>
            <a:endParaRPr lang="en-GB"/>
          </a:p>
        </p:txBody>
      </p:sp>
    </p:spTree>
    <p:extLst>
      <p:ext uri="{BB962C8B-B14F-4D97-AF65-F5344CB8AC3E}">
        <p14:creationId xmlns:p14="http://schemas.microsoft.com/office/powerpoint/2010/main" val="158653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4AC44C-F82D-4F59-AE76-B9AD382351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1E2AB67-86C4-42BC-891A-E0F07511A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6F63C39-2AD3-41CB-B76A-BB186A336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ABEDD-E5EB-4B53-A872-A2865C758CDE}" type="datetimeFigureOut">
              <a:rPr lang="en-GB" smtClean="0"/>
              <a:t>24/06/2024</a:t>
            </a:fld>
            <a:endParaRPr lang="en-GB"/>
          </a:p>
        </p:txBody>
      </p:sp>
      <p:sp>
        <p:nvSpPr>
          <p:cNvPr id="5" name="Footer Placeholder 4">
            <a:extLst>
              <a:ext uri="{FF2B5EF4-FFF2-40B4-BE49-F238E27FC236}">
                <a16:creationId xmlns:a16="http://schemas.microsoft.com/office/drawing/2014/main" id="{AFBCC94F-DAE8-468F-A24A-CCFF33F92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4B1439-17D2-45A3-91C1-CA70281F2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BEE96-3D78-47F4-B5A8-828EAF3DD220}" type="slidenum">
              <a:rPr lang="en-GB" smtClean="0"/>
              <a:t>‹#›</a:t>
            </a:fld>
            <a:endParaRPr lang="en-GB"/>
          </a:p>
        </p:txBody>
      </p:sp>
    </p:spTree>
    <p:extLst>
      <p:ext uri="{BB962C8B-B14F-4D97-AF65-F5344CB8AC3E}">
        <p14:creationId xmlns:p14="http://schemas.microsoft.com/office/powerpoint/2010/main" val="2405538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A2D2-A398-4C8C-B2B1-186CA950726C}"/>
              </a:ext>
            </a:extLst>
          </p:cNvPr>
          <p:cNvSpPr>
            <a:spLocks noGrp="1"/>
          </p:cNvSpPr>
          <p:nvPr>
            <p:ph type="ctrTitle"/>
          </p:nvPr>
        </p:nvSpPr>
        <p:spPr/>
        <p:txBody>
          <a:bodyPr/>
          <a:lstStyle/>
          <a:p>
            <a:r>
              <a:rPr lang="en-GB" dirty="0"/>
              <a:t>What is product design?</a:t>
            </a:r>
          </a:p>
        </p:txBody>
      </p:sp>
      <p:sp>
        <p:nvSpPr>
          <p:cNvPr id="3" name="Subtitle 2">
            <a:extLst>
              <a:ext uri="{FF2B5EF4-FFF2-40B4-BE49-F238E27FC236}">
                <a16:creationId xmlns:a16="http://schemas.microsoft.com/office/drawing/2014/main" id="{ECB76D4C-D679-4F01-AA20-27839D7797C3}"/>
              </a:ext>
            </a:extLst>
          </p:cNvPr>
          <p:cNvSpPr>
            <a:spLocks noGrp="1"/>
          </p:cNvSpPr>
          <p:nvPr>
            <p:ph type="subTitle" idx="1"/>
          </p:nvPr>
        </p:nvSpPr>
        <p:spPr/>
        <p:txBody>
          <a:bodyPr/>
          <a:lstStyle/>
          <a:p>
            <a:r>
              <a:rPr lang="en-GB" dirty="0"/>
              <a:t>Welcome Year </a:t>
            </a:r>
            <a:r>
              <a:rPr lang="en-GB"/>
              <a:t>11-12 2024/25</a:t>
            </a:r>
            <a:endParaRPr lang="en-GB" dirty="0"/>
          </a:p>
        </p:txBody>
      </p:sp>
    </p:spTree>
    <p:extLst>
      <p:ext uri="{BB962C8B-B14F-4D97-AF65-F5344CB8AC3E}">
        <p14:creationId xmlns:p14="http://schemas.microsoft.com/office/powerpoint/2010/main" val="62541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Yellow question mark">
            <a:extLst>
              <a:ext uri="{FF2B5EF4-FFF2-40B4-BE49-F238E27FC236}">
                <a16:creationId xmlns:a16="http://schemas.microsoft.com/office/drawing/2014/main" id="{2243AEAF-2D03-EF56-8A27-14680FAD37FF}"/>
              </a:ext>
            </a:extLst>
          </p:cNvPr>
          <p:cNvPicPr>
            <a:picLocks noChangeAspect="1"/>
          </p:cNvPicPr>
          <p:nvPr/>
        </p:nvPicPr>
        <p:blipFill rotWithShape="1">
          <a:blip r:embed="rId2">
            <a:alphaModFix/>
          </a:blip>
          <a:srcRect b="6250"/>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4D513A-5E13-4B4C-BE38-1E74EAEDAFB5}"/>
              </a:ext>
            </a:extLst>
          </p:cNvPr>
          <p:cNvSpPr>
            <a:spLocks noGrp="1"/>
          </p:cNvSpPr>
          <p:nvPr>
            <p:ph type="title"/>
          </p:nvPr>
        </p:nvSpPr>
        <p:spPr>
          <a:xfrm>
            <a:off x="762000" y="1137434"/>
            <a:ext cx="7800660" cy="1520987"/>
          </a:xfrm>
        </p:spPr>
        <p:txBody>
          <a:bodyPr vert="horz" lIns="91440" tIns="45720" rIns="91440" bIns="45720" rtlCol="0" anchor="t">
            <a:normAutofit/>
          </a:bodyPr>
          <a:lstStyle/>
          <a:p>
            <a:r>
              <a:rPr lang="en-US" sz="4000">
                <a:solidFill>
                  <a:srgbClr val="FFFFFF"/>
                </a:solidFill>
              </a:rPr>
              <a:t>Any Questions?</a:t>
            </a:r>
          </a:p>
        </p:txBody>
      </p:sp>
      <p:sp>
        <p:nvSpPr>
          <p:cNvPr id="11" name="Rectangle 10">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40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4E6E-0199-48EB-819A-907D6B5D0EA8}"/>
              </a:ext>
            </a:extLst>
          </p:cNvPr>
          <p:cNvSpPr>
            <a:spLocks noGrp="1"/>
          </p:cNvSpPr>
          <p:nvPr>
            <p:ph type="title"/>
          </p:nvPr>
        </p:nvSpPr>
        <p:spPr/>
        <p:txBody>
          <a:bodyPr/>
          <a:lstStyle/>
          <a:p>
            <a:pPr algn="ctr"/>
            <a:r>
              <a:rPr lang="en-GB" dirty="0"/>
              <a:t>A-Z of product design</a:t>
            </a:r>
          </a:p>
        </p:txBody>
      </p:sp>
      <p:sp>
        <p:nvSpPr>
          <p:cNvPr id="3" name="Content Placeholder 2">
            <a:extLst>
              <a:ext uri="{FF2B5EF4-FFF2-40B4-BE49-F238E27FC236}">
                <a16:creationId xmlns:a16="http://schemas.microsoft.com/office/drawing/2014/main" id="{6BD9DD51-E2DB-4879-A1D1-85E30CD92F93}"/>
              </a:ext>
            </a:extLst>
          </p:cNvPr>
          <p:cNvSpPr>
            <a:spLocks noGrp="1"/>
          </p:cNvSpPr>
          <p:nvPr>
            <p:ph idx="1"/>
          </p:nvPr>
        </p:nvSpPr>
        <p:spPr>
          <a:xfrm>
            <a:off x="228600" y="1690688"/>
            <a:ext cx="3590925" cy="4351338"/>
          </a:xfrm>
        </p:spPr>
        <p:txBody>
          <a:bodyPr>
            <a:normAutofit fontScale="77500" lnSpcReduction="20000"/>
          </a:bodyPr>
          <a:lstStyle/>
          <a:p>
            <a:r>
              <a:rPr lang="en-GB" dirty="0"/>
              <a:t>For every letter of the alphabet try to think of a 3D product.. How many can you come up with.</a:t>
            </a:r>
          </a:p>
          <a:p>
            <a:r>
              <a:rPr lang="en-GB" dirty="0"/>
              <a:t>You have 2 </a:t>
            </a:r>
            <a:r>
              <a:rPr lang="en-GB" dirty="0" err="1"/>
              <a:t>minutes..go</a:t>
            </a:r>
            <a:r>
              <a:rPr lang="en-GB" dirty="0"/>
              <a:t>!</a:t>
            </a:r>
          </a:p>
          <a:p>
            <a:r>
              <a:rPr lang="en-GB" dirty="0"/>
              <a:t>A</a:t>
            </a:r>
          </a:p>
          <a:p>
            <a:r>
              <a:rPr lang="en-GB" dirty="0"/>
              <a:t>B</a:t>
            </a:r>
          </a:p>
          <a:p>
            <a:r>
              <a:rPr lang="en-GB" dirty="0"/>
              <a:t>C</a:t>
            </a:r>
          </a:p>
          <a:p>
            <a:r>
              <a:rPr lang="en-GB" dirty="0"/>
              <a:t>D</a:t>
            </a:r>
          </a:p>
          <a:p>
            <a:r>
              <a:rPr lang="en-GB" dirty="0"/>
              <a:t>E</a:t>
            </a:r>
          </a:p>
          <a:p>
            <a:r>
              <a:rPr lang="en-GB" dirty="0"/>
              <a:t>F</a:t>
            </a:r>
          </a:p>
          <a:p>
            <a:r>
              <a:rPr lang="en-GB" dirty="0"/>
              <a:t>G</a:t>
            </a:r>
          </a:p>
          <a:p>
            <a:r>
              <a:rPr lang="en-GB" dirty="0"/>
              <a:t>H</a:t>
            </a:r>
          </a:p>
        </p:txBody>
      </p:sp>
      <p:sp>
        <p:nvSpPr>
          <p:cNvPr id="4" name="Content Placeholder 2">
            <a:extLst>
              <a:ext uri="{FF2B5EF4-FFF2-40B4-BE49-F238E27FC236}">
                <a16:creationId xmlns:a16="http://schemas.microsoft.com/office/drawing/2014/main" id="{869F8687-CC85-41D0-AFBA-31EC8E96375E}"/>
              </a:ext>
            </a:extLst>
          </p:cNvPr>
          <p:cNvSpPr txBox="1">
            <a:spLocks/>
          </p:cNvSpPr>
          <p:nvPr/>
        </p:nvSpPr>
        <p:spPr>
          <a:xfrm>
            <a:off x="4857750" y="1819275"/>
            <a:ext cx="3590925"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 </a:t>
            </a:r>
          </a:p>
          <a:p>
            <a:r>
              <a:rPr lang="en-GB" dirty="0"/>
              <a:t>J </a:t>
            </a:r>
          </a:p>
          <a:p>
            <a:r>
              <a:rPr lang="en-GB" dirty="0"/>
              <a:t>K </a:t>
            </a:r>
          </a:p>
          <a:p>
            <a:r>
              <a:rPr lang="en-GB" dirty="0"/>
              <a:t>L </a:t>
            </a:r>
          </a:p>
          <a:p>
            <a:r>
              <a:rPr lang="en-GB" dirty="0"/>
              <a:t>M</a:t>
            </a:r>
          </a:p>
          <a:p>
            <a:r>
              <a:rPr lang="en-GB" dirty="0"/>
              <a:t>N </a:t>
            </a:r>
          </a:p>
          <a:p>
            <a:r>
              <a:rPr lang="en-GB" dirty="0"/>
              <a:t>O</a:t>
            </a:r>
          </a:p>
          <a:p>
            <a:r>
              <a:rPr lang="en-GB" dirty="0"/>
              <a:t>P</a:t>
            </a:r>
          </a:p>
          <a:p>
            <a:r>
              <a:rPr lang="en-GB" dirty="0"/>
              <a:t>Q</a:t>
            </a:r>
          </a:p>
          <a:p>
            <a:r>
              <a:rPr lang="en-GB" dirty="0"/>
              <a:t>R</a:t>
            </a:r>
          </a:p>
          <a:p>
            <a:r>
              <a:rPr lang="en-GB" dirty="0"/>
              <a:t>S</a:t>
            </a:r>
          </a:p>
        </p:txBody>
      </p:sp>
      <p:sp>
        <p:nvSpPr>
          <p:cNvPr id="5" name="Content Placeholder 2">
            <a:extLst>
              <a:ext uri="{FF2B5EF4-FFF2-40B4-BE49-F238E27FC236}">
                <a16:creationId xmlns:a16="http://schemas.microsoft.com/office/drawing/2014/main" id="{BAB068AB-CEFB-4449-84F9-E1FE0CAB03E2}"/>
              </a:ext>
            </a:extLst>
          </p:cNvPr>
          <p:cNvSpPr txBox="1">
            <a:spLocks/>
          </p:cNvSpPr>
          <p:nvPr/>
        </p:nvSpPr>
        <p:spPr>
          <a:xfrm>
            <a:off x="7934325" y="1819275"/>
            <a:ext cx="35909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a:t>
            </a:r>
          </a:p>
          <a:p>
            <a:r>
              <a:rPr lang="en-GB" dirty="0"/>
              <a:t>U</a:t>
            </a:r>
          </a:p>
          <a:p>
            <a:r>
              <a:rPr lang="en-GB" dirty="0"/>
              <a:t>V</a:t>
            </a:r>
          </a:p>
          <a:p>
            <a:r>
              <a:rPr lang="en-GB" dirty="0"/>
              <a:t>W</a:t>
            </a:r>
          </a:p>
          <a:p>
            <a:r>
              <a:rPr lang="en-GB" dirty="0"/>
              <a:t>X</a:t>
            </a:r>
          </a:p>
          <a:p>
            <a:r>
              <a:rPr lang="en-GB" dirty="0"/>
              <a:t>Y</a:t>
            </a:r>
          </a:p>
          <a:p>
            <a:r>
              <a:rPr lang="en-GB" dirty="0"/>
              <a:t>Z</a:t>
            </a:r>
          </a:p>
          <a:p>
            <a:pPr marL="0" indent="0">
              <a:buNone/>
            </a:pPr>
            <a:endParaRPr lang="en-GB" dirty="0"/>
          </a:p>
        </p:txBody>
      </p:sp>
    </p:spTree>
    <p:extLst>
      <p:ext uri="{BB962C8B-B14F-4D97-AF65-F5344CB8AC3E}">
        <p14:creationId xmlns:p14="http://schemas.microsoft.com/office/powerpoint/2010/main" val="4114731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46B58E-87B0-450F-A281-F59F122A4717}"/>
              </a:ext>
            </a:extLst>
          </p:cNvPr>
          <p:cNvPicPr>
            <a:picLocks noChangeAspect="1"/>
          </p:cNvPicPr>
          <p:nvPr/>
        </p:nvPicPr>
        <p:blipFill rotWithShape="1">
          <a:blip r:embed="rId2"/>
          <a:srcRect l="6328" t="32639" r="12500" b="27778"/>
          <a:stretch/>
        </p:blipFill>
        <p:spPr>
          <a:xfrm>
            <a:off x="457202" y="934684"/>
            <a:ext cx="3683111" cy="1010274"/>
          </a:xfrm>
          <a:prstGeom prst="rect">
            <a:avLst/>
          </a:prstGeom>
        </p:spPr>
      </p:pic>
      <p:sp>
        <p:nvSpPr>
          <p:cNvPr id="1035" name="Rectangle 1034">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8"/>
            <a:ext cx="7566298" cy="7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089B37F3-721E-4809-A50E-9EE306404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6483" y="0"/>
            <a:ext cx="73152" cy="27889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Dyson Logo PNG vector in SVG, PDF, AI, CDR format">
            <a:extLst>
              <a:ext uri="{FF2B5EF4-FFF2-40B4-BE49-F238E27FC236}">
                <a16:creationId xmlns:a16="http://schemas.microsoft.com/office/drawing/2014/main" id="{4F55E118-0D7E-421D-8E2E-1E938F22A0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4092" y="538013"/>
            <a:ext cx="2416551" cy="18124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olls-Royce Holdings - Wikipedia">
            <a:extLst>
              <a:ext uri="{FF2B5EF4-FFF2-40B4-BE49-F238E27FC236}">
                <a16:creationId xmlns:a16="http://schemas.microsoft.com/office/drawing/2014/main" id="{564D4FC1-1B02-4BC5-A1F9-86B5C72AD0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8451" y="3206143"/>
            <a:ext cx="2083174" cy="3385159"/>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id="{6F32C1A4-2AC7-48CB-9AB7-B80470C0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3627" y="2779776"/>
            <a:ext cx="73152" cy="40782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D14FFA8-658B-47D6-B8F7-2F94311587C0}"/>
              </a:ext>
            </a:extLst>
          </p:cNvPr>
          <p:cNvPicPr>
            <a:picLocks noChangeAspect="1"/>
          </p:cNvPicPr>
          <p:nvPr/>
        </p:nvPicPr>
        <p:blipFill>
          <a:blip r:embed="rId5"/>
          <a:stretch>
            <a:fillRect/>
          </a:stretch>
        </p:blipFill>
        <p:spPr>
          <a:xfrm rot="21600000">
            <a:off x="3589389" y="3391191"/>
            <a:ext cx="3671254" cy="2615768"/>
          </a:xfrm>
          <a:prstGeom prst="rect">
            <a:avLst/>
          </a:prstGeom>
        </p:spPr>
      </p:pic>
      <p:sp>
        <p:nvSpPr>
          <p:cNvPr id="1041" name="Rectangle 1040">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JCB Telehandlers Available Now from Dawsongroup | material handling">
            <a:extLst>
              <a:ext uri="{FF2B5EF4-FFF2-40B4-BE49-F238E27FC236}">
                <a16:creationId xmlns:a16="http://schemas.microsoft.com/office/drawing/2014/main" id="{E50045CF-6385-4699-89B5-D29144DEA57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853268" y="671582"/>
            <a:ext cx="3567362" cy="261309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731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A45C43C-3D36-429C-B7C5-156E140AA4B6}"/>
              </a:ext>
            </a:extLst>
          </p:cNvPr>
          <p:cNvPicPr>
            <a:picLocks noGrp="1" noChangeAspect="1"/>
          </p:cNvPicPr>
          <p:nvPr>
            <p:ph idx="1"/>
          </p:nvPr>
        </p:nvPicPr>
        <p:blipFill rotWithShape="1">
          <a:blip r:embed="rId7"/>
          <a:srcRect l="9245" t="21963" r="37810" b="14775"/>
          <a:stretch/>
        </p:blipFill>
        <p:spPr>
          <a:xfrm rot="21600000">
            <a:off x="7979455" y="4172622"/>
            <a:ext cx="3314466" cy="2227687"/>
          </a:xfrm>
          <a:prstGeom prst="rect">
            <a:avLst/>
          </a:prstGeom>
        </p:spPr>
      </p:pic>
    </p:spTree>
    <p:extLst>
      <p:ext uri="{BB962C8B-B14F-4D97-AF65-F5344CB8AC3E}">
        <p14:creationId xmlns:p14="http://schemas.microsoft.com/office/powerpoint/2010/main" val="381184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alculator">
            <a:extLst>
              <a:ext uri="{FF2B5EF4-FFF2-40B4-BE49-F238E27FC236}">
                <a16:creationId xmlns:a16="http://schemas.microsoft.com/office/drawing/2014/main" id="{62CEC9B0-2C57-82E2-9B07-91F51E5566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56913" y="1174855"/>
            <a:ext cx="3766863" cy="3766863"/>
          </a:xfrm>
          <a:prstGeom prst="rect">
            <a:avLst/>
          </a:prstGeom>
        </p:spPr>
      </p:pic>
      <p:sp>
        <p:nvSpPr>
          <p:cNvPr id="3" name="Content Placeholder 2">
            <a:extLst>
              <a:ext uri="{FF2B5EF4-FFF2-40B4-BE49-F238E27FC236}">
                <a16:creationId xmlns:a16="http://schemas.microsoft.com/office/drawing/2014/main" id="{1AA5451F-CF51-4617-8E07-65D9A4BA9296}"/>
              </a:ext>
            </a:extLst>
          </p:cNvPr>
          <p:cNvSpPr>
            <a:spLocks noGrp="1"/>
          </p:cNvSpPr>
          <p:nvPr>
            <p:ph idx="1"/>
          </p:nvPr>
        </p:nvSpPr>
        <p:spPr>
          <a:xfrm>
            <a:off x="144489" y="1382820"/>
            <a:ext cx="11660215" cy="3511943"/>
          </a:xfrm>
        </p:spPr>
        <p:txBody>
          <a:bodyPr anchor="ctr">
            <a:noAutofit/>
          </a:bodyPr>
          <a:lstStyle/>
          <a:p>
            <a:r>
              <a:rPr lang="en-GB" sz="2000" dirty="0">
                <a:effectLst/>
                <a:latin typeface="Calibri" panose="020F0502020204030204" pitchFamily="34" charset="0"/>
                <a:ea typeface="Calibri" panose="020F0502020204030204" pitchFamily="34" charset="0"/>
              </a:rPr>
              <a:t>Pens</a:t>
            </a:r>
          </a:p>
          <a:p>
            <a:r>
              <a:rPr lang="en-GB" sz="2000" dirty="0">
                <a:effectLst/>
                <a:latin typeface="Calibri" panose="020F0502020204030204" pitchFamily="34" charset="0"/>
                <a:ea typeface="Calibri" panose="020F0502020204030204" pitchFamily="34" charset="0"/>
              </a:rPr>
              <a:t>Pencils</a:t>
            </a:r>
          </a:p>
          <a:p>
            <a:r>
              <a:rPr lang="en-GB" sz="2000" dirty="0">
                <a:effectLst/>
                <a:latin typeface="Calibri" panose="020F0502020204030204" pitchFamily="34" charset="0"/>
                <a:ea typeface="Calibri" panose="020F0502020204030204" pitchFamily="34" charset="0"/>
              </a:rPr>
              <a:t>Ruler</a:t>
            </a:r>
          </a:p>
          <a:p>
            <a:r>
              <a:rPr lang="en-GB" sz="2000" dirty="0">
                <a:effectLst/>
                <a:latin typeface="Calibri" panose="020F0502020204030204" pitchFamily="34" charset="0"/>
                <a:ea typeface="Calibri" panose="020F0502020204030204" pitchFamily="34" charset="0"/>
              </a:rPr>
              <a:t>Sharpener</a:t>
            </a:r>
          </a:p>
          <a:p>
            <a:r>
              <a:rPr lang="en-GB" sz="2000" dirty="0">
                <a:effectLst/>
                <a:latin typeface="Calibri" panose="020F0502020204030204" pitchFamily="34" charset="0"/>
                <a:ea typeface="Calibri" panose="020F0502020204030204" pitchFamily="34" charset="0"/>
              </a:rPr>
              <a:t>Rubber</a:t>
            </a:r>
          </a:p>
          <a:p>
            <a:r>
              <a:rPr lang="en-GB" sz="2000" dirty="0">
                <a:effectLst/>
                <a:latin typeface="Calibri" panose="020F0502020204030204" pitchFamily="34" charset="0"/>
                <a:ea typeface="Calibri" panose="020F0502020204030204" pitchFamily="34" charset="0"/>
              </a:rPr>
              <a:t>Protractor</a:t>
            </a:r>
          </a:p>
          <a:p>
            <a:r>
              <a:rPr lang="en-GB" sz="2000" dirty="0">
                <a:effectLst/>
                <a:latin typeface="Calibri" panose="020F0502020204030204" pitchFamily="34" charset="0"/>
                <a:ea typeface="Calibri" panose="020F0502020204030204" pitchFamily="34" charset="0"/>
              </a:rPr>
              <a:t>Compass</a:t>
            </a:r>
          </a:p>
          <a:p>
            <a:r>
              <a:rPr lang="en-GB" sz="2000" dirty="0">
                <a:effectLst/>
                <a:latin typeface="Calibri" panose="020F0502020204030204" pitchFamily="34" charset="0"/>
                <a:ea typeface="Calibri" panose="020F0502020204030204" pitchFamily="34" charset="0"/>
              </a:rPr>
              <a:t>Set square (e.g. typical maths set)</a:t>
            </a:r>
          </a:p>
          <a:p>
            <a:r>
              <a:rPr lang="en-GB" sz="2000" dirty="0">
                <a:effectLst/>
                <a:latin typeface="Calibri" panose="020F0502020204030204" pitchFamily="34" charset="0"/>
                <a:ea typeface="Calibri" panose="020F0502020204030204" pitchFamily="34" charset="0"/>
              </a:rPr>
              <a:t>A Scientific Calculator – one maths lesson a week</a:t>
            </a:r>
          </a:p>
          <a:p>
            <a:r>
              <a:rPr lang="en-GB" sz="2000" dirty="0">
                <a:effectLst/>
                <a:latin typeface="Calibri" panose="020F0502020204030204" pitchFamily="34" charset="0"/>
                <a:ea typeface="Calibri" panose="020F0502020204030204" pitchFamily="34" charset="0"/>
              </a:rPr>
              <a:t>Set of colouring crayons (optional but helps!)</a:t>
            </a:r>
          </a:p>
          <a:p>
            <a:r>
              <a:rPr lang="en-GB" sz="2000" dirty="0">
                <a:effectLst/>
                <a:latin typeface="Calibri" panose="020F0502020204030204" pitchFamily="34" charset="0"/>
                <a:ea typeface="Calibri" panose="020F0502020204030204" pitchFamily="34" charset="0"/>
              </a:rPr>
              <a:t>Highlighters</a:t>
            </a:r>
          </a:p>
          <a:p>
            <a:r>
              <a:rPr lang="en-GB" sz="2000" dirty="0">
                <a:effectLst/>
                <a:latin typeface="Calibri" panose="020F0502020204030204" pitchFamily="34" charset="0"/>
                <a:ea typeface="Calibri" panose="020F0502020204030204" pitchFamily="34" charset="0"/>
              </a:rPr>
              <a:t>A4 lever arch folder (large) with enough dividers for maybe 20+ subtopics.</a:t>
            </a:r>
          </a:p>
          <a:p>
            <a:r>
              <a:rPr lang="en-GB" sz="2000" dirty="0">
                <a:effectLst/>
                <a:latin typeface="Calibri" panose="020F0502020204030204" pitchFamily="34" charset="0"/>
                <a:ea typeface="Calibri" panose="020F0502020204030204" pitchFamily="34" charset="0"/>
              </a:rPr>
              <a:t>Hole punch (this can stay at home, but helpful!)</a:t>
            </a:r>
          </a:p>
          <a:p>
            <a:r>
              <a:rPr lang="en-GB" sz="2000" dirty="0">
                <a:effectLst/>
                <a:latin typeface="Calibri" panose="020F0502020204030204" pitchFamily="34" charset="0"/>
                <a:ea typeface="Calibri" panose="020F0502020204030204" pitchFamily="34" charset="0"/>
              </a:rPr>
              <a:t>AQA revision guide – letters will go out in September to everyone, though they are not cheap (£30)</a:t>
            </a:r>
          </a:p>
          <a:p>
            <a:r>
              <a:rPr lang="en-GB" sz="2000" dirty="0">
                <a:latin typeface="Calibri" panose="020F0502020204030204" pitchFamily="34" charset="0"/>
                <a:ea typeface="Calibri" panose="020F0502020204030204" pitchFamily="34" charset="0"/>
              </a:rPr>
              <a:t>Once projects are finalised for next year will may also ask for a small contribution to materials costs but again this will be communicated in September.</a:t>
            </a:r>
            <a:r>
              <a:rPr lang="en-GB" sz="2000" dirty="0">
                <a:effectLst/>
                <a:latin typeface="Calibri" panose="020F0502020204030204" pitchFamily="34" charset="0"/>
                <a:ea typeface="Calibri" panose="020F0502020204030204" pitchFamily="34" charset="0"/>
              </a:rPr>
              <a:t> </a:t>
            </a:r>
            <a:endParaRPr lang="en-GB" sz="2000" dirty="0"/>
          </a:p>
        </p:txBody>
      </p:sp>
      <p:sp>
        <p:nvSpPr>
          <p:cNvPr id="2" name="Title 1">
            <a:extLst>
              <a:ext uri="{FF2B5EF4-FFF2-40B4-BE49-F238E27FC236}">
                <a16:creationId xmlns:a16="http://schemas.microsoft.com/office/drawing/2014/main" id="{5A85A989-162C-4558-BE8A-6DC0E9B6D3A9}"/>
              </a:ext>
            </a:extLst>
          </p:cNvPr>
          <p:cNvSpPr>
            <a:spLocks noGrp="1"/>
          </p:cNvSpPr>
          <p:nvPr>
            <p:ph type="title"/>
          </p:nvPr>
        </p:nvSpPr>
        <p:spPr>
          <a:xfrm>
            <a:off x="7168367" y="781050"/>
            <a:ext cx="4282983" cy="536145"/>
          </a:xfrm>
        </p:spPr>
        <p:txBody>
          <a:bodyPr anchor="b">
            <a:normAutofit fontScale="90000"/>
          </a:bodyPr>
          <a:lstStyle/>
          <a:p>
            <a:r>
              <a:rPr lang="en-GB" sz="3600" dirty="0"/>
              <a:t>Equipment list</a:t>
            </a:r>
          </a:p>
        </p:txBody>
      </p:sp>
    </p:spTree>
    <p:extLst>
      <p:ext uri="{BB962C8B-B14F-4D97-AF65-F5344CB8AC3E}">
        <p14:creationId xmlns:p14="http://schemas.microsoft.com/office/powerpoint/2010/main" val="113035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4CA0-C067-4F89-90D0-BBD238F9DCD6}"/>
              </a:ext>
            </a:extLst>
          </p:cNvPr>
          <p:cNvSpPr>
            <a:spLocks noGrp="1"/>
          </p:cNvSpPr>
          <p:nvPr>
            <p:ph type="title"/>
          </p:nvPr>
        </p:nvSpPr>
        <p:spPr>
          <a:xfrm>
            <a:off x="762000" y="1138036"/>
            <a:ext cx="4085665" cy="1402470"/>
          </a:xfrm>
        </p:spPr>
        <p:txBody>
          <a:bodyPr anchor="t">
            <a:normAutofit/>
          </a:bodyPr>
          <a:lstStyle/>
          <a:p>
            <a:r>
              <a:rPr lang="en-GB" sz="3200"/>
              <a:t>Design challenge</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583B332-EAAA-427C-ABF7-ADD466EA7F3B}"/>
              </a:ext>
            </a:extLst>
          </p:cNvPr>
          <p:cNvSpPr>
            <a:spLocks noGrp="1"/>
          </p:cNvSpPr>
          <p:nvPr>
            <p:ph idx="1"/>
          </p:nvPr>
        </p:nvSpPr>
        <p:spPr>
          <a:xfrm>
            <a:off x="762000" y="2551176"/>
            <a:ext cx="4085665" cy="3591207"/>
          </a:xfrm>
        </p:spPr>
        <p:txBody>
          <a:bodyPr>
            <a:normAutofit/>
          </a:bodyPr>
          <a:lstStyle/>
          <a:p>
            <a:r>
              <a:rPr lang="en-GB" sz="2000" dirty="0"/>
              <a:t>Design brief: To design and prototype a new Pizza slicer.</a:t>
            </a:r>
          </a:p>
          <a:p>
            <a:r>
              <a:rPr lang="en-GB" sz="2000" dirty="0"/>
              <a:t>One must be inclusive and work for someone who has little to no use of their hand/s</a:t>
            </a:r>
          </a:p>
          <a:p>
            <a:r>
              <a:rPr lang="en-GB" sz="2000" dirty="0"/>
              <a:t>One must be novelty and can be as creative as you like.</a:t>
            </a:r>
          </a:p>
          <a:p>
            <a:r>
              <a:rPr lang="en-GB" sz="2000" dirty="0"/>
              <a:t>One must be suitable and encouraging for a child to use safely.</a:t>
            </a:r>
          </a:p>
        </p:txBody>
      </p:sp>
      <p:pic>
        <p:nvPicPr>
          <p:cNvPr id="5" name="Picture 4">
            <a:extLst>
              <a:ext uri="{FF2B5EF4-FFF2-40B4-BE49-F238E27FC236}">
                <a16:creationId xmlns:a16="http://schemas.microsoft.com/office/drawing/2014/main" id="{D21EFFB3-5997-8419-E844-62FC1A85B6CE}"/>
              </a:ext>
            </a:extLst>
          </p:cNvPr>
          <p:cNvPicPr>
            <a:picLocks noChangeAspect="1"/>
          </p:cNvPicPr>
          <p:nvPr/>
        </p:nvPicPr>
        <p:blipFill rotWithShape="1">
          <a:blip r:embed="rId2"/>
          <a:srcRect l="17618" r="28732"/>
          <a:stretch/>
        </p:blipFill>
        <p:spPr>
          <a:xfrm>
            <a:off x="5650992" y="10"/>
            <a:ext cx="6541008" cy="6857990"/>
          </a:xfrm>
          <a:prstGeom prst="rect">
            <a:avLst/>
          </a:prstGeom>
        </p:spPr>
      </p:pic>
    </p:spTree>
    <p:extLst>
      <p:ext uri="{BB962C8B-B14F-4D97-AF65-F5344CB8AC3E}">
        <p14:creationId xmlns:p14="http://schemas.microsoft.com/office/powerpoint/2010/main" val="377981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BE3C-D129-4E91-BCFE-0C71D75EEA30}"/>
              </a:ext>
            </a:extLst>
          </p:cNvPr>
          <p:cNvSpPr>
            <a:spLocks noGrp="1"/>
          </p:cNvSpPr>
          <p:nvPr>
            <p:ph type="title"/>
          </p:nvPr>
        </p:nvSpPr>
        <p:spPr>
          <a:xfrm>
            <a:off x="838200" y="3376488"/>
            <a:ext cx="5109950" cy="956674"/>
          </a:xfrm>
        </p:spPr>
        <p:txBody>
          <a:bodyPr>
            <a:normAutofit/>
          </a:bodyPr>
          <a:lstStyle/>
          <a:p>
            <a:r>
              <a:rPr lang="en-GB" sz="3600"/>
              <a:t>Inclusive design</a:t>
            </a:r>
          </a:p>
        </p:txBody>
      </p:sp>
      <p:pic>
        <p:nvPicPr>
          <p:cNvPr id="2054" name="Picture 6" descr="Inclusive Design, Day 11/15: OXO Figured It Out – The Sensible Leader">
            <a:extLst>
              <a:ext uri="{FF2B5EF4-FFF2-40B4-BE49-F238E27FC236}">
                <a16:creationId xmlns:a16="http://schemas.microsoft.com/office/drawing/2014/main" id="{D009AEEA-309D-4E0C-924A-9E2CA40766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0427" y="975815"/>
            <a:ext cx="2997340" cy="2216424"/>
          </a:xfrm>
          <a:prstGeom prst="rect">
            <a:avLst/>
          </a:prstGeom>
          <a:noFill/>
          <a:extLst>
            <a:ext uri="{909E8E84-426E-40DD-AFC4-6F175D3DCCD1}">
              <a14:hiddenFill xmlns:a14="http://schemas.microsoft.com/office/drawing/2010/main">
                <a:solidFill>
                  <a:srgbClr val="FFFFFF"/>
                </a:solidFill>
              </a14:hiddenFill>
            </a:ext>
          </a:extLst>
        </p:spPr>
      </p:pic>
      <p:sp>
        <p:nvSpPr>
          <p:cNvPr id="2096" name="Freeform: Shape 2064">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txBody>
          <a:bodyPr/>
          <a:lstStyle/>
          <a:p>
            <a:endParaRPr lang="en-GB"/>
          </a:p>
        </p:txBody>
      </p:sp>
      <p:pic>
        <p:nvPicPr>
          <p:cNvPr id="2060" name="Picture 12">
            <a:extLst>
              <a:ext uri="{FF2B5EF4-FFF2-40B4-BE49-F238E27FC236}">
                <a16:creationId xmlns:a16="http://schemas.microsoft.com/office/drawing/2014/main" id="{C1D6C631-6CD2-4425-8023-C5B55E3E57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33935" y="451042"/>
            <a:ext cx="3659637" cy="27411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nclusive Design and Accessible Architecture: Why They Are Pivotal Today">
            <a:extLst>
              <a:ext uri="{FF2B5EF4-FFF2-40B4-BE49-F238E27FC236}">
                <a16:creationId xmlns:a16="http://schemas.microsoft.com/office/drawing/2014/main" id="{FF0CD937-62E0-4074-BA35-0D9D6DC030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79972" y="1246326"/>
            <a:ext cx="2743200" cy="1241298"/>
          </a:xfrm>
          <a:prstGeom prst="rect">
            <a:avLst/>
          </a:prstGeom>
          <a:noFill/>
          <a:extLst>
            <a:ext uri="{909E8E84-426E-40DD-AFC4-6F175D3DCCD1}">
              <a14:hiddenFill xmlns:a14="http://schemas.microsoft.com/office/drawing/2010/main">
                <a:solidFill>
                  <a:srgbClr val="FFFFFF"/>
                </a:solidFill>
              </a14:hiddenFill>
            </a:ext>
          </a:extLst>
        </p:spPr>
      </p:pic>
      <p:sp>
        <p:nvSpPr>
          <p:cNvPr id="2097" name="Freeform: Shape 2066">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txBody>
          <a:bodyPr/>
          <a:lstStyle/>
          <a:p>
            <a:endParaRPr lang="en-GB"/>
          </a:p>
        </p:txBody>
      </p:sp>
      <p:sp>
        <p:nvSpPr>
          <p:cNvPr id="3" name="Content Placeholder 2">
            <a:extLst>
              <a:ext uri="{FF2B5EF4-FFF2-40B4-BE49-F238E27FC236}">
                <a16:creationId xmlns:a16="http://schemas.microsoft.com/office/drawing/2014/main" id="{7C9F9A4E-E060-43E1-B313-5E0E9026CE14}"/>
              </a:ext>
            </a:extLst>
          </p:cNvPr>
          <p:cNvSpPr>
            <a:spLocks noGrp="1"/>
          </p:cNvSpPr>
          <p:nvPr>
            <p:ph idx="1"/>
          </p:nvPr>
        </p:nvSpPr>
        <p:spPr>
          <a:xfrm>
            <a:off x="838200" y="4387755"/>
            <a:ext cx="5109950" cy="1789207"/>
          </a:xfrm>
        </p:spPr>
        <p:txBody>
          <a:bodyPr>
            <a:normAutofit/>
          </a:bodyPr>
          <a:lstStyle/>
          <a:p>
            <a:r>
              <a:rPr lang="en-US" sz="2000" b="0" i="0">
                <a:effectLst/>
                <a:latin typeface="Google Sans"/>
              </a:rPr>
              <a:t>Inclusive design makes places usable by everyone, regardless of age, ability and circumstance. It is based on the simple principle that designing for the widest range of people creates better designs and benefits everyone.</a:t>
            </a:r>
            <a:endParaRPr lang="en-GB" sz="2000"/>
          </a:p>
        </p:txBody>
      </p:sp>
      <p:pic>
        <p:nvPicPr>
          <p:cNvPr id="2058" name="Picture 10" descr="People with Disabilities Gain Access with Degree's Inclusive Deodorant Pack  | Packaging World">
            <a:extLst>
              <a:ext uri="{FF2B5EF4-FFF2-40B4-BE49-F238E27FC236}">
                <a16:creationId xmlns:a16="http://schemas.microsoft.com/office/drawing/2014/main" id="{E9E230A5-459C-4C4B-9139-A66DDF4374A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73918" y="3514299"/>
            <a:ext cx="1649415" cy="233133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HAT IS INCLUSIVE DESIGN?">
            <a:extLst>
              <a:ext uri="{FF2B5EF4-FFF2-40B4-BE49-F238E27FC236}">
                <a16:creationId xmlns:a16="http://schemas.microsoft.com/office/drawing/2014/main" id="{704BB383-3DE3-4A32-A4BF-ED1F5521E33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032360" y="2998457"/>
            <a:ext cx="2743200" cy="2674619"/>
          </a:xfrm>
          <a:prstGeom prst="rect">
            <a:avLst/>
          </a:prstGeom>
          <a:noFill/>
          <a:extLst>
            <a:ext uri="{909E8E84-426E-40DD-AFC4-6F175D3DCCD1}">
              <a14:hiddenFill xmlns:a14="http://schemas.microsoft.com/office/drawing/2010/main">
                <a:solidFill>
                  <a:srgbClr val="FFFFFF"/>
                </a:solidFill>
              </a14:hiddenFill>
            </a:ext>
          </a:extLst>
        </p:spPr>
      </p:pic>
      <p:sp>
        <p:nvSpPr>
          <p:cNvPr id="2098"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txBody>
          <a:bodyPr/>
          <a:lstStyle/>
          <a:p>
            <a:endParaRPr lang="en-GB"/>
          </a:p>
        </p:txBody>
      </p:sp>
    </p:spTree>
    <p:extLst>
      <p:ext uri="{BB962C8B-B14F-4D97-AF65-F5344CB8AC3E}">
        <p14:creationId xmlns:p14="http://schemas.microsoft.com/office/powerpoint/2010/main" val="1221900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BE3C-D129-4E91-BCFE-0C71D75EEA30}"/>
              </a:ext>
            </a:extLst>
          </p:cNvPr>
          <p:cNvSpPr>
            <a:spLocks noGrp="1"/>
          </p:cNvSpPr>
          <p:nvPr>
            <p:ph type="title"/>
          </p:nvPr>
        </p:nvSpPr>
        <p:spPr>
          <a:xfrm>
            <a:off x="838200" y="3376488"/>
            <a:ext cx="5109950" cy="956674"/>
          </a:xfrm>
        </p:spPr>
        <p:txBody>
          <a:bodyPr>
            <a:normAutofit/>
          </a:bodyPr>
          <a:lstStyle/>
          <a:p>
            <a:r>
              <a:rPr lang="en-GB" sz="3600" dirty="0"/>
              <a:t>Novelty design</a:t>
            </a:r>
          </a:p>
        </p:txBody>
      </p:sp>
      <p:sp>
        <p:nvSpPr>
          <p:cNvPr id="2096" name="Freeform: Shape 2064">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txBody>
          <a:bodyPr/>
          <a:lstStyle/>
          <a:p>
            <a:endParaRPr lang="en-GB"/>
          </a:p>
        </p:txBody>
      </p:sp>
      <p:pic>
        <p:nvPicPr>
          <p:cNvPr id="2050" name="Picture 2" descr="Inclusive Design and Accessible Architecture: Why They Are Pivotal Today">
            <a:extLst>
              <a:ext uri="{FF2B5EF4-FFF2-40B4-BE49-F238E27FC236}">
                <a16:creationId xmlns:a16="http://schemas.microsoft.com/office/drawing/2014/main" id="{FF0CD937-62E0-4074-BA35-0D9D6DC030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79972" y="1246326"/>
            <a:ext cx="2743200" cy="1241298"/>
          </a:xfrm>
          <a:prstGeom prst="rect">
            <a:avLst/>
          </a:prstGeom>
          <a:noFill/>
          <a:extLst>
            <a:ext uri="{909E8E84-426E-40DD-AFC4-6F175D3DCCD1}">
              <a14:hiddenFill xmlns:a14="http://schemas.microsoft.com/office/drawing/2010/main">
                <a:solidFill>
                  <a:srgbClr val="FFFFFF"/>
                </a:solidFill>
              </a14:hiddenFill>
            </a:ext>
          </a:extLst>
        </p:spPr>
      </p:pic>
      <p:sp>
        <p:nvSpPr>
          <p:cNvPr id="2097" name="Freeform: Shape 2066">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txBody>
          <a:bodyPr/>
          <a:lstStyle/>
          <a:p>
            <a:endParaRPr lang="en-GB"/>
          </a:p>
        </p:txBody>
      </p:sp>
      <p:sp>
        <p:nvSpPr>
          <p:cNvPr id="3" name="Content Placeholder 2">
            <a:extLst>
              <a:ext uri="{FF2B5EF4-FFF2-40B4-BE49-F238E27FC236}">
                <a16:creationId xmlns:a16="http://schemas.microsoft.com/office/drawing/2014/main" id="{7C9F9A4E-E060-43E1-B313-5E0E9026CE14}"/>
              </a:ext>
            </a:extLst>
          </p:cNvPr>
          <p:cNvSpPr>
            <a:spLocks noGrp="1"/>
          </p:cNvSpPr>
          <p:nvPr>
            <p:ph idx="1"/>
          </p:nvPr>
        </p:nvSpPr>
        <p:spPr>
          <a:xfrm>
            <a:off x="838200" y="4387755"/>
            <a:ext cx="5109950" cy="1789207"/>
          </a:xfrm>
        </p:spPr>
        <p:txBody>
          <a:bodyPr>
            <a:normAutofit/>
          </a:bodyPr>
          <a:lstStyle/>
          <a:p>
            <a:r>
              <a:rPr lang="en-US" sz="2200" b="0" i="0" dirty="0">
                <a:solidFill>
                  <a:srgbClr val="4D5156"/>
                </a:solidFill>
                <a:effectLst/>
                <a:latin typeface="Google Sans"/>
              </a:rPr>
              <a:t>novelty is </a:t>
            </a:r>
            <a:r>
              <a:rPr lang="en-US" sz="2200" b="0" i="0" dirty="0">
                <a:solidFill>
                  <a:srgbClr val="040C28"/>
                </a:solidFill>
                <a:effectLst/>
                <a:latin typeface="Google Sans"/>
              </a:rPr>
              <a:t>the degree of uniqueness or originality in that solution</a:t>
            </a:r>
            <a:r>
              <a:rPr lang="en-US" sz="2200" b="0" i="0" dirty="0">
                <a:solidFill>
                  <a:srgbClr val="4D5156"/>
                </a:solidFill>
                <a:effectLst/>
                <a:latin typeface="Google Sans"/>
              </a:rPr>
              <a:t>. It's often seen as the most important measurement of the quality of an idea.</a:t>
            </a:r>
          </a:p>
          <a:p>
            <a:r>
              <a:rPr lang="en-US" sz="2200" dirty="0" err="1">
                <a:solidFill>
                  <a:srgbClr val="4D5156"/>
                </a:solidFill>
                <a:latin typeface="Google Sans"/>
              </a:rPr>
              <a:t>Allessi</a:t>
            </a:r>
            <a:r>
              <a:rPr lang="en-US" sz="2200" dirty="0">
                <a:solidFill>
                  <a:srgbClr val="4D5156"/>
                </a:solidFill>
                <a:latin typeface="Google Sans"/>
              </a:rPr>
              <a:t> create novel kitchen ware.</a:t>
            </a:r>
            <a:endParaRPr lang="en-GB" sz="2200" dirty="0"/>
          </a:p>
        </p:txBody>
      </p:sp>
      <p:sp>
        <p:nvSpPr>
          <p:cNvPr id="2098"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txBody>
          <a:bodyPr/>
          <a:lstStyle/>
          <a:p>
            <a:endParaRPr lang="en-GB"/>
          </a:p>
        </p:txBody>
      </p:sp>
      <p:pic>
        <p:nvPicPr>
          <p:cNvPr id="3074" name="Picture 2" descr="Bear Papa Ratchet Screwdriver">
            <a:extLst>
              <a:ext uri="{FF2B5EF4-FFF2-40B4-BE49-F238E27FC236}">
                <a16:creationId xmlns:a16="http://schemas.microsoft.com/office/drawing/2014/main" id="{A89BDFAB-E06E-4CC5-9222-FB5945886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64" y="1097915"/>
            <a:ext cx="3050997" cy="20339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di Alessi Cico Eggcup, Pink (ASG23 P) : Amazon.co.uk: Home &amp; Kitchen">
            <a:extLst>
              <a:ext uri="{FF2B5EF4-FFF2-40B4-BE49-F238E27FC236}">
                <a16:creationId xmlns:a16="http://schemas.microsoft.com/office/drawing/2014/main" id="{C4C57140-337B-42D8-8B90-0639CB5508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70871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23 Alessi Imageboard ideas | alessi, industrial design, design">
            <a:extLst>
              <a:ext uri="{FF2B5EF4-FFF2-40B4-BE49-F238E27FC236}">
                <a16:creationId xmlns:a16="http://schemas.microsoft.com/office/drawing/2014/main" id="{D3ACC588-89F1-411C-A63F-E1447C00F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6473" y="2360730"/>
            <a:ext cx="1352550"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uitar Coffee Teaspoons, 7pcs Colorful Stainless Steel Musical Coffee Spoons Cute Tea Spoons Set Stirring/Mixing/Sugar/Dessert/Jam/Ice Cream Spoon">
            <a:extLst>
              <a:ext uri="{FF2B5EF4-FFF2-40B4-BE49-F238E27FC236}">
                <a16:creationId xmlns:a16="http://schemas.microsoft.com/office/drawing/2014/main" id="{745D7B1C-7B8A-4F53-B3D4-EE2CC7CC61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2414" y="614998"/>
            <a:ext cx="26765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51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BE3C-D129-4E91-BCFE-0C71D75EEA30}"/>
              </a:ext>
            </a:extLst>
          </p:cNvPr>
          <p:cNvSpPr>
            <a:spLocks noGrp="1"/>
          </p:cNvSpPr>
          <p:nvPr>
            <p:ph type="title"/>
          </p:nvPr>
        </p:nvSpPr>
        <p:spPr>
          <a:xfrm>
            <a:off x="838200" y="3376488"/>
            <a:ext cx="5109950" cy="956674"/>
          </a:xfrm>
        </p:spPr>
        <p:txBody>
          <a:bodyPr>
            <a:normAutofit/>
          </a:bodyPr>
          <a:lstStyle/>
          <a:p>
            <a:r>
              <a:rPr lang="en-GB" sz="3600" dirty="0"/>
              <a:t>Kids design</a:t>
            </a:r>
          </a:p>
        </p:txBody>
      </p:sp>
      <p:sp>
        <p:nvSpPr>
          <p:cNvPr id="2096" name="Freeform: Shape 2064">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txBody>
          <a:bodyPr/>
          <a:lstStyle/>
          <a:p>
            <a:endParaRPr lang="en-GB"/>
          </a:p>
        </p:txBody>
      </p:sp>
      <p:pic>
        <p:nvPicPr>
          <p:cNvPr id="2050" name="Picture 2" descr="Inclusive Design and Accessible Architecture: Why They Are Pivotal Today">
            <a:extLst>
              <a:ext uri="{FF2B5EF4-FFF2-40B4-BE49-F238E27FC236}">
                <a16:creationId xmlns:a16="http://schemas.microsoft.com/office/drawing/2014/main" id="{FF0CD937-62E0-4074-BA35-0D9D6DC030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79972" y="1246326"/>
            <a:ext cx="2743200" cy="1241298"/>
          </a:xfrm>
          <a:prstGeom prst="rect">
            <a:avLst/>
          </a:prstGeom>
          <a:noFill/>
          <a:extLst>
            <a:ext uri="{909E8E84-426E-40DD-AFC4-6F175D3DCCD1}">
              <a14:hiddenFill xmlns:a14="http://schemas.microsoft.com/office/drawing/2010/main">
                <a:solidFill>
                  <a:srgbClr val="FFFFFF"/>
                </a:solidFill>
              </a14:hiddenFill>
            </a:ext>
          </a:extLst>
        </p:spPr>
      </p:pic>
      <p:sp>
        <p:nvSpPr>
          <p:cNvPr id="2097" name="Freeform: Shape 2066">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txBody>
          <a:bodyPr/>
          <a:lstStyle/>
          <a:p>
            <a:endParaRPr lang="en-GB"/>
          </a:p>
        </p:txBody>
      </p:sp>
      <p:sp>
        <p:nvSpPr>
          <p:cNvPr id="3" name="Content Placeholder 2">
            <a:extLst>
              <a:ext uri="{FF2B5EF4-FFF2-40B4-BE49-F238E27FC236}">
                <a16:creationId xmlns:a16="http://schemas.microsoft.com/office/drawing/2014/main" id="{7C9F9A4E-E060-43E1-B313-5E0E9026CE14}"/>
              </a:ext>
            </a:extLst>
          </p:cNvPr>
          <p:cNvSpPr>
            <a:spLocks noGrp="1"/>
          </p:cNvSpPr>
          <p:nvPr>
            <p:ph idx="1"/>
          </p:nvPr>
        </p:nvSpPr>
        <p:spPr>
          <a:xfrm>
            <a:off x="838200" y="4387755"/>
            <a:ext cx="5109950" cy="1789207"/>
          </a:xfrm>
        </p:spPr>
        <p:txBody>
          <a:bodyPr>
            <a:normAutofit/>
          </a:bodyPr>
          <a:lstStyle/>
          <a:p>
            <a:r>
              <a:rPr lang="en-GB" sz="2200" dirty="0"/>
              <a:t>Kids design should be safe and fun, encourage interaction so textures and bright colours will be important.</a:t>
            </a:r>
          </a:p>
          <a:p>
            <a:r>
              <a:rPr lang="en-GB" sz="2200" dirty="0" err="1"/>
              <a:t>Cosider</a:t>
            </a:r>
            <a:r>
              <a:rPr lang="en-GB" sz="2200" dirty="0"/>
              <a:t> the </a:t>
            </a:r>
            <a:r>
              <a:rPr lang="en-GB" sz="2200" dirty="0" err="1"/>
              <a:t>saftey</a:t>
            </a:r>
            <a:r>
              <a:rPr lang="en-GB" sz="2200" dirty="0"/>
              <a:t> of the blade.</a:t>
            </a:r>
          </a:p>
        </p:txBody>
      </p:sp>
      <p:sp>
        <p:nvSpPr>
          <p:cNvPr id="2098"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txBody>
          <a:bodyPr/>
          <a:lstStyle/>
          <a:p>
            <a:endParaRPr lang="en-GB"/>
          </a:p>
        </p:txBody>
      </p:sp>
      <p:pic>
        <p:nvPicPr>
          <p:cNvPr id="4098" name="Picture 2" descr="Moon Star Kids Cartoon Children Room Wardrobe Handle Door Handles Cabinet  Knobs | eBay">
            <a:extLst>
              <a:ext uri="{FF2B5EF4-FFF2-40B4-BE49-F238E27FC236}">
                <a16:creationId xmlns:a16="http://schemas.microsoft.com/office/drawing/2014/main" id="{22A8F9DF-A351-4D5C-845F-A35F38C64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300" y="110370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ice Silicone Kids Cutlery - Soft Blue">
            <a:extLst>
              <a:ext uri="{FF2B5EF4-FFF2-40B4-BE49-F238E27FC236}">
                <a16:creationId xmlns:a16="http://schemas.microsoft.com/office/drawing/2014/main" id="{7FE0F64F-C46A-4105-A123-14E501C71A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1597" y="681038"/>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QUAFRESH LITTLE TEETH 3-5 YEARS TOOTHBRUSH (BOYS AND GIRLS) - Picture 1 of 3">
            <a:extLst>
              <a:ext uri="{FF2B5EF4-FFF2-40B4-BE49-F238E27FC236}">
                <a16:creationId xmlns:a16="http://schemas.microsoft.com/office/drawing/2014/main" id="{515037FF-72FB-44CB-9DB0-FE36A8F53F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8482" y="3646984"/>
            <a:ext cx="1964690" cy="196469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4 Pack Door Knob Safety Cover For Kids, Child Proof Door Knob Covers, Baby  Safety Door Knob Handle Cover Lockable Design | Fruugo UK">
            <a:extLst>
              <a:ext uri="{FF2B5EF4-FFF2-40B4-BE49-F238E27FC236}">
                <a16:creationId xmlns:a16="http://schemas.microsoft.com/office/drawing/2014/main" id="{BB5CFD5F-4812-44F2-934D-DA4B56CC5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218" y="37798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53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7B8D04-0C79-451D-8DEA-3DD6C9D5AF13}"/>
              </a:ext>
            </a:extLst>
          </p:cNvPr>
          <p:cNvSpPr>
            <a:spLocks noGrp="1"/>
          </p:cNvSpPr>
          <p:nvPr>
            <p:ph type="title"/>
          </p:nvPr>
        </p:nvSpPr>
        <p:spPr>
          <a:xfrm>
            <a:off x="645064" y="525982"/>
            <a:ext cx="4282983" cy="1200361"/>
          </a:xfrm>
        </p:spPr>
        <p:txBody>
          <a:bodyPr anchor="b">
            <a:normAutofit/>
          </a:bodyPr>
          <a:lstStyle/>
          <a:p>
            <a:r>
              <a:rPr lang="en-GB" sz="3600"/>
              <a:t>Summer task</a:t>
            </a:r>
          </a:p>
        </p:txBody>
      </p:sp>
      <p:sp>
        <p:nvSpPr>
          <p:cNvPr id="14"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B9765C-A888-49B9-B81C-C0CEA32BAD42}"/>
              </a:ext>
            </a:extLst>
          </p:cNvPr>
          <p:cNvSpPr>
            <a:spLocks noGrp="1"/>
          </p:cNvSpPr>
          <p:nvPr>
            <p:ph idx="1"/>
          </p:nvPr>
        </p:nvSpPr>
        <p:spPr>
          <a:xfrm>
            <a:off x="645066" y="2031101"/>
            <a:ext cx="4282984" cy="3511943"/>
          </a:xfrm>
        </p:spPr>
        <p:txBody>
          <a:bodyPr anchor="ctr">
            <a:normAutofit/>
          </a:bodyPr>
          <a:lstStyle/>
          <a:p>
            <a:r>
              <a:rPr lang="en-GB" sz="1800"/>
              <a:t>Complete AS paper exam questions.</a:t>
            </a:r>
          </a:p>
          <a:p>
            <a:r>
              <a:rPr lang="en-GB" sz="1800"/>
              <a:t>These will give you a chance to see some basic A-level questions.</a:t>
            </a:r>
          </a:p>
          <a:p>
            <a:r>
              <a:rPr lang="en-GB" sz="1800"/>
              <a:t>Design challenge: Create three design ideas for a refillable drinks bottle.</a:t>
            </a:r>
          </a:p>
          <a:p>
            <a:r>
              <a:rPr lang="en-GB" sz="1800"/>
              <a:t>One Inclusive</a:t>
            </a:r>
          </a:p>
          <a:p>
            <a:r>
              <a:rPr lang="en-GB" sz="1800"/>
              <a:t>One Novelty</a:t>
            </a:r>
          </a:p>
          <a:p>
            <a:r>
              <a:rPr lang="en-GB" sz="1800"/>
              <a:t>One Kids</a:t>
            </a:r>
          </a:p>
          <a:p>
            <a:pPr marL="0" indent="0">
              <a:buNone/>
            </a:pPr>
            <a:r>
              <a:rPr lang="en-GB" sz="1800"/>
              <a:t>-Bring papers and Ideas with you to the first lesson in spetmber.</a:t>
            </a:r>
          </a:p>
        </p:txBody>
      </p:sp>
      <p:sp>
        <p:nvSpPr>
          <p:cNvPr id="16"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D081336-8237-413C-AF8C-523447631482}"/>
              </a:ext>
            </a:extLst>
          </p:cNvPr>
          <p:cNvPicPr>
            <a:picLocks noChangeAspect="1"/>
          </p:cNvPicPr>
          <p:nvPr/>
        </p:nvPicPr>
        <p:blipFill>
          <a:blip r:embed="rId2"/>
          <a:stretch>
            <a:fillRect/>
          </a:stretch>
        </p:blipFill>
        <p:spPr>
          <a:xfrm>
            <a:off x="5987738" y="969699"/>
            <a:ext cx="5628018" cy="4685731"/>
          </a:xfrm>
          <a:prstGeom prst="rect">
            <a:avLst/>
          </a:prstGeom>
        </p:spPr>
      </p:pic>
    </p:spTree>
    <p:extLst>
      <p:ext uri="{BB962C8B-B14F-4D97-AF65-F5344CB8AC3E}">
        <p14:creationId xmlns:p14="http://schemas.microsoft.com/office/powerpoint/2010/main" val="3184786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747D233B303C42867A11F9D9240F5B" ma:contentTypeVersion="17" ma:contentTypeDescription="Create a new document." ma:contentTypeScope="" ma:versionID="d5d2d4fe4706d25f01930955c8f591ca">
  <xsd:schema xmlns:xsd="http://www.w3.org/2001/XMLSchema" xmlns:xs="http://www.w3.org/2001/XMLSchema" xmlns:p="http://schemas.microsoft.com/office/2006/metadata/properties" xmlns:ns2="8016d306-0153-405a-be98-310ea55ccd8d" xmlns:ns3="3773aca8-3cae-4ea7-b159-662d3d13f9ea" targetNamespace="http://schemas.microsoft.com/office/2006/metadata/properties" ma:root="true" ma:fieldsID="dfd318af4a7d495485e859dbdb38bb93" ns2:_="" ns3:_="">
    <xsd:import namespace="8016d306-0153-405a-be98-310ea55ccd8d"/>
    <xsd:import namespace="3773aca8-3cae-4ea7-b159-662d3d13f9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6d306-0153-405a-be98-310ea55ccd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de71d0-2f3c-4ce9-b2c1-eaefba12937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73aca8-3cae-4ea7-b159-662d3d13f9e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0d01f24-02f0-4e90-b403-b1ee388ded42}" ma:internalName="TaxCatchAll" ma:showField="CatchAllData" ma:web="3773aca8-3cae-4ea7-b159-662d3d13f9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773aca8-3cae-4ea7-b159-662d3d13f9ea" xsi:nil="true"/>
    <lcf76f155ced4ddcb4097134ff3c332f xmlns="8016d306-0153-405a-be98-310ea55ccd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35B0B1-6DA5-4013-A8D0-D78CE702A6A8}"/>
</file>

<file path=customXml/itemProps2.xml><?xml version="1.0" encoding="utf-8"?>
<ds:datastoreItem xmlns:ds="http://schemas.openxmlformats.org/officeDocument/2006/customXml" ds:itemID="{EF74B4E0-9AA8-4F94-9D2A-42F75CB5A03E}"/>
</file>

<file path=customXml/itemProps3.xml><?xml version="1.0" encoding="utf-8"?>
<ds:datastoreItem xmlns:ds="http://schemas.openxmlformats.org/officeDocument/2006/customXml" ds:itemID="{53D0BBD7-953C-4174-838E-B8F2789E4038}"/>
</file>

<file path=docProps/app.xml><?xml version="1.0" encoding="utf-8"?>
<Properties xmlns="http://schemas.openxmlformats.org/officeDocument/2006/extended-properties" xmlns:vt="http://schemas.openxmlformats.org/officeDocument/2006/docPropsVTypes">
  <TotalTime>1607</TotalTime>
  <Words>402</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Google Sans</vt:lpstr>
      <vt:lpstr>Office Theme</vt:lpstr>
      <vt:lpstr>What is product design?</vt:lpstr>
      <vt:lpstr>A-Z of product design</vt:lpstr>
      <vt:lpstr>PowerPoint Presentation</vt:lpstr>
      <vt:lpstr>Equipment list</vt:lpstr>
      <vt:lpstr>Design challenge</vt:lpstr>
      <vt:lpstr>Inclusive design</vt:lpstr>
      <vt:lpstr>Novelty design</vt:lpstr>
      <vt:lpstr>Kids design</vt:lpstr>
      <vt:lpstr>Summer task</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product design?</dc:title>
  <dc:creator>Hayley Heanue (HRH)</dc:creator>
  <cp:lastModifiedBy>Hayley Heanue (HRH)</cp:lastModifiedBy>
  <cp:revision>1</cp:revision>
  <dcterms:created xsi:type="dcterms:W3CDTF">2023-06-27T17:19:33Z</dcterms:created>
  <dcterms:modified xsi:type="dcterms:W3CDTF">2024-06-24T09:54:51Z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0x01010004747D233B303C42867A11F9D9240F5B</vt:lpwstr>
  </property>
</Properties>
</file>