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308" r:id="rId5"/>
    <p:sldId id="302" r:id="rId6"/>
    <p:sldId id="301" r:id="rId7"/>
    <p:sldId id="317" r:id="rId8"/>
    <p:sldId id="310" r:id="rId9"/>
    <p:sldId id="257" r:id="rId10"/>
    <p:sldId id="258" r:id="rId11"/>
    <p:sldId id="260" r:id="rId12"/>
    <p:sldId id="303" r:id="rId13"/>
    <p:sldId id="261" r:id="rId14"/>
    <p:sldId id="295" r:id="rId15"/>
    <p:sldId id="296" r:id="rId16"/>
    <p:sldId id="262" r:id="rId17"/>
    <p:sldId id="263" r:id="rId18"/>
    <p:sldId id="264" r:id="rId19"/>
    <p:sldId id="268" r:id="rId20"/>
    <p:sldId id="275" r:id="rId21"/>
    <p:sldId id="276" r:id="rId22"/>
    <p:sldId id="277" r:id="rId23"/>
    <p:sldId id="278" r:id="rId24"/>
    <p:sldId id="279" r:id="rId25"/>
    <p:sldId id="280" r:id="rId26"/>
    <p:sldId id="281" r:id="rId27"/>
    <p:sldId id="282" r:id="rId28"/>
    <p:sldId id="283" r:id="rId29"/>
    <p:sldId id="286" r:id="rId30"/>
    <p:sldId id="287" r:id="rId31"/>
    <p:sldId id="289" r:id="rId32"/>
    <p:sldId id="290" r:id="rId33"/>
    <p:sldId id="291" r:id="rId34"/>
    <p:sldId id="292" r:id="rId35"/>
    <p:sldId id="267" r:id="rId36"/>
    <p:sldId id="274" r:id="rId37"/>
    <p:sldId id="269" r:id="rId38"/>
    <p:sldId id="270" r:id="rId39"/>
    <p:sldId id="272" r:id="rId40"/>
    <p:sldId id="271" r:id="rId41"/>
    <p:sldId id="273" r:id="rId42"/>
    <p:sldId id="284" r:id="rId43"/>
    <p:sldId id="285" r:id="rId44"/>
    <p:sldId id="288" r:id="rId45"/>
    <p:sldId id="293" r:id="rId46"/>
    <p:sldId id="294" r:id="rId47"/>
    <p:sldId id="304" r:id="rId48"/>
    <p:sldId id="298" r:id="rId49"/>
    <p:sldId id="297" r:id="rId50"/>
    <p:sldId id="300" r:id="rId51"/>
    <p:sldId id="312" r:id="rId52"/>
    <p:sldId id="313" r:id="rId53"/>
    <p:sldId id="314" r:id="rId54"/>
    <p:sldId id="315" r:id="rId55"/>
    <p:sldId id="299" r:id="rId56"/>
    <p:sldId id="305"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6600"/>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3FD0A2-E7FE-446A-892C-1A3C9695BE53}" v="2" dt="2025-07-01T13:10:59.3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103" d="100"/>
          <a:sy n="103" d="100"/>
        </p:scale>
        <p:origin x="150"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A682B07-85D4-4784-A004-FD4D3BBFAC4F}" type="datetimeFigureOut">
              <a:rPr lang="en-GB" smtClean="0"/>
              <a:t>01/07/2025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552C3EC-CBEA-4B8B-AC5E-FCD43DD98125}" type="slidenum">
              <a:rPr lang="en-GB" smtClean="0"/>
              <a:t>‹#›</a:t>
            </a:fld>
            <a:endParaRPr lang="en-GB" dirty="0"/>
          </a:p>
        </p:txBody>
      </p:sp>
    </p:spTree>
    <p:extLst>
      <p:ext uri="{BB962C8B-B14F-4D97-AF65-F5344CB8AC3E}">
        <p14:creationId xmlns:p14="http://schemas.microsoft.com/office/powerpoint/2010/main" val="29399284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4000">
        <p159:morph option="byObject"/>
      </p:transition>
    </mc:Choice>
    <mc:Fallback xmlns="">
      <p:transition spd="slow" advTm="4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682B07-85D4-4784-A004-FD4D3BBFAC4F}" type="datetimeFigureOut">
              <a:rPr lang="en-GB" smtClean="0"/>
              <a:t>01/07/2025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552C3EC-CBEA-4B8B-AC5E-FCD43DD98125}" type="slidenum">
              <a:rPr lang="en-GB" smtClean="0"/>
              <a:t>‹#›</a:t>
            </a:fld>
            <a:endParaRPr lang="en-GB" dirty="0"/>
          </a:p>
        </p:txBody>
      </p:sp>
    </p:spTree>
    <p:extLst>
      <p:ext uri="{BB962C8B-B14F-4D97-AF65-F5344CB8AC3E}">
        <p14:creationId xmlns:p14="http://schemas.microsoft.com/office/powerpoint/2010/main" val="12762588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4000">
        <p159:morph option="byObject"/>
      </p:transition>
    </mc:Choice>
    <mc:Fallback xmlns="">
      <p:transition spd="slow" advTm="4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682B07-85D4-4784-A004-FD4D3BBFAC4F}" type="datetimeFigureOut">
              <a:rPr lang="en-GB" smtClean="0"/>
              <a:t>01/07/2025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552C3EC-CBEA-4B8B-AC5E-FCD43DD98125}" type="slidenum">
              <a:rPr lang="en-GB" smtClean="0"/>
              <a:t>‹#›</a:t>
            </a:fld>
            <a:endParaRPr lang="en-GB"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7702735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4000">
        <p159:morph option="byObject"/>
      </p:transition>
    </mc:Choice>
    <mc:Fallback xmlns="">
      <p:transition spd="slow" advTm="4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682B07-85D4-4784-A004-FD4D3BBFAC4F}" type="datetimeFigureOut">
              <a:rPr lang="en-GB" smtClean="0"/>
              <a:t>01/07/2025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552C3EC-CBEA-4B8B-AC5E-FCD43DD98125}" type="slidenum">
              <a:rPr lang="en-GB" smtClean="0"/>
              <a:t>‹#›</a:t>
            </a:fld>
            <a:endParaRPr lang="en-GB" dirty="0"/>
          </a:p>
        </p:txBody>
      </p:sp>
    </p:spTree>
    <p:extLst>
      <p:ext uri="{BB962C8B-B14F-4D97-AF65-F5344CB8AC3E}">
        <p14:creationId xmlns:p14="http://schemas.microsoft.com/office/powerpoint/2010/main" val="5136718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4000">
        <p159:morph option="byObject"/>
      </p:transition>
    </mc:Choice>
    <mc:Fallback xmlns="">
      <p:transition spd="slow" advTm="4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682B07-85D4-4784-A004-FD4D3BBFAC4F}" type="datetimeFigureOut">
              <a:rPr lang="en-GB" smtClean="0"/>
              <a:t>01/07/2025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552C3EC-CBEA-4B8B-AC5E-FCD43DD98125}" type="slidenum">
              <a:rPr lang="en-GB" smtClean="0"/>
              <a:t>‹#›</a:t>
            </a:fld>
            <a:endParaRPr lang="en-GB"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982923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4000">
        <p159:morph option="byObject"/>
      </p:transition>
    </mc:Choice>
    <mc:Fallback xmlns="">
      <p:transition spd="slow" advTm="4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682B07-85D4-4784-A004-FD4D3BBFAC4F}" type="datetimeFigureOut">
              <a:rPr lang="en-GB" smtClean="0"/>
              <a:t>01/07/2025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552C3EC-CBEA-4B8B-AC5E-FCD43DD98125}" type="slidenum">
              <a:rPr lang="en-GB" smtClean="0"/>
              <a:t>‹#›</a:t>
            </a:fld>
            <a:endParaRPr lang="en-GB" dirty="0"/>
          </a:p>
        </p:txBody>
      </p:sp>
    </p:spTree>
    <p:extLst>
      <p:ext uri="{BB962C8B-B14F-4D97-AF65-F5344CB8AC3E}">
        <p14:creationId xmlns:p14="http://schemas.microsoft.com/office/powerpoint/2010/main" val="26179030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4000">
        <p159:morph option="byObject"/>
      </p:transition>
    </mc:Choice>
    <mc:Fallback xmlns="">
      <p:transition spd="slow" advTm="4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682B07-85D4-4784-A004-FD4D3BBFAC4F}" type="datetimeFigureOut">
              <a:rPr lang="en-GB" smtClean="0"/>
              <a:t>01/07/2025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552C3EC-CBEA-4B8B-AC5E-FCD43DD98125}" type="slidenum">
              <a:rPr lang="en-GB" smtClean="0"/>
              <a:t>‹#›</a:t>
            </a:fld>
            <a:endParaRPr lang="en-GB" dirty="0"/>
          </a:p>
        </p:txBody>
      </p:sp>
    </p:spTree>
    <p:extLst>
      <p:ext uri="{BB962C8B-B14F-4D97-AF65-F5344CB8AC3E}">
        <p14:creationId xmlns:p14="http://schemas.microsoft.com/office/powerpoint/2010/main" val="8641300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4000">
        <p159:morph option="byObject"/>
      </p:transition>
    </mc:Choice>
    <mc:Fallback xmlns="">
      <p:transition spd="slow" advTm="4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682B07-85D4-4784-A004-FD4D3BBFAC4F}" type="datetimeFigureOut">
              <a:rPr lang="en-GB" smtClean="0"/>
              <a:t>01/07/2025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552C3EC-CBEA-4B8B-AC5E-FCD43DD98125}" type="slidenum">
              <a:rPr lang="en-GB" smtClean="0"/>
              <a:t>‹#›</a:t>
            </a:fld>
            <a:endParaRPr lang="en-GB" dirty="0"/>
          </a:p>
        </p:txBody>
      </p:sp>
    </p:spTree>
    <p:extLst>
      <p:ext uri="{BB962C8B-B14F-4D97-AF65-F5344CB8AC3E}">
        <p14:creationId xmlns:p14="http://schemas.microsoft.com/office/powerpoint/2010/main" val="18354710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4000">
        <p159:morph option="byObject"/>
      </p:transition>
    </mc:Choice>
    <mc:Fallback xmlns="">
      <p:transition spd="slow" advTm="4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682B07-85D4-4784-A004-FD4D3BBFAC4F}" type="datetimeFigureOut">
              <a:rPr lang="en-GB" smtClean="0"/>
              <a:t>01/07/2025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552C3EC-CBEA-4B8B-AC5E-FCD43DD98125}" type="slidenum">
              <a:rPr lang="en-GB" smtClean="0"/>
              <a:t>‹#›</a:t>
            </a:fld>
            <a:endParaRPr lang="en-GB" dirty="0"/>
          </a:p>
        </p:txBody>
      </p:sp>
    </p:spTree>
    <p:extLst>
      <p:ext uri="{BB962C8B-B14F-4D97-AF65-F5344CB8AC3E}">
        <p14:creationId xmlns:p14="http://schemas.microsoft.com/office/powerpoint/2010/main" val="34971794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4000">
        <p159:morph option="byObject"/>
      </p:transition>
    </mc:Choice>
    <mc:Fallback xmlns="">
      <p:transition spd="slow" advTm="4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682B07-85D4-4784-A004-FD4D3BBFAC4F}" type="datetimeFigureOut">
              <a:rPr lang="en-GB" smtClean="0"/>
              <a:t>01/07/2025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552C3EC-CBEA-4B8B-AC5E-FCD43DD98125}" type="slidenum">
              <a:rPr lang="en-GB" smtClean="0"/>
              <a:t>‹#›</a:t>
            </a:fld>
            <a:endParaRPr lang="en-GB" dirty="0"/>
          </a:p>
        </p:txBody>
      </p:sp>
    </p:spTree>
    <p:extLst>
      <p:ext uri="{BB962C8B-B14F-4D97-AF65-F5344CB8AC3E}">
        <p14:creationId xmlns:p14="http://schemas.microsoft.com/office/powerpoint/2010/main" val="20776995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4000">
        <p159:morph option="byObject"/>
      </p:transition>
    </mc:Choice>
    <mc:Fallback xmlns="">
      <p:transition spd="slow" advTm="4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682B07-85D4-4784-A004-FD4D3BBFAC4F}" type="datetimeFigureOut">
              <a:rPr lang="en-GB" smtClean="0"/>
              <a:t>01/07/2025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552C3EC-CBEA-4B8B-AC5E-FCD43DD98125}" type="slidenum">
              <a:rPr lang="en-GB" smtClean="0"/>
              <a:t>‹#›</a:t>
            </a:fld>
            <a:endParaRPr lang="en-GB" dirty="0"/>
          </a:p>
        </p:txBody>
      </p:sp>
    </p:spTree>
    <p:extLst>
      <p:ext uri="{BB962C8B-B14F-4D97-AF65-F5344CB8AC3E}">
        <p14:creationId xmlns:p14="http://schemas.microsoft.com/office/powerpoint/2010/main" val="34895216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4000">
        <p159:morph option="byObject"/>
      </p:transition>
    </mc:Choice>
    <mc:Fallback xmlns="">
      <p:transition spd="slow" advTm="4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682B07-85D4-4784-A004-FD4D3BBFAC4F}" type="datetimeFigureOut">
              <a:rPr lang="en-GB" smtClean="0"/>
              <a:t>01/07/2025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B552C3EC-CBEA-4B8B-AC5E-FCD43DD98125}" type="slidenum">
              <a:rPr lang="en-GB" smtClean="0"/>
              <a:t>‹#›</a:t>
            </a:fld>
            <a:endParaRPr lang="en-GB" dirty="0"/>
          </a:p>
        </p:txBody>
      </p:sp>
    </p:spTree>
    <p:extLst>
      <p:ext uri="{BB962C8B-B14F-4D97-AF65-F5344CB8AC3E}">
        <p14:creationId xmlns:p14="http://schemas.microsoft.com/office/powerpoint/2010/main" val="38328220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4000">
        <p159:morph option="byObject"/>
      </p:transition>
    </mc:Choice>
    <mc:Fallback xmlns="">
      <p:transition spd="slow" advTm="4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682B07-85D4-4784-A004-FD4D3BBFAC4F}" type="datetimeFigureOut">
              <a:rPr lang="en-GB" smtClean="0"/>
              <a:t>01/07/2025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552C3EC-CBEA-4B8B-AC5E-FCD43DD98125}" type="slidenum">
              <a:rPr lang="en-GB" smtClean="0"/>
              <a:t>‹#›</a:t>
            </a:fld>
            <a:endParaRPr lang="en-GB" dirty="0"/>
          </a:p>
        </p:txBody>
      </p:sp>
    </p:spTree>
    <p:extLst>
      <p:ext uri="{BB962C8B-B14F-4D97-AF65-F5344CB8AC3E}">
        <p14:creationId xmlns:p14="http://schemas.microsoft.com/office/powerpoint/2010/main" val="37264482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4000">
        <p159:morph option="byObject"/>
      </p:transition>
    </mc:Choice>
    <mc:Fallback xmlns="">
      <p:transition spd="slow" advTm="4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682B07-85D4-4784-A004-FD4D3BBFAC4F}" type="datetimeFigureOut">
              <a:rPr lang="en-GB" smtClean="0"/>
              <a:t>01/07/2025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B552C3EC-CBEA-4B8B-AC5E-FCD43DD98125}" type="slidenum">
              <a:rPr lang="en-GB" smtClean="0"/>
              <a:t>‹#›</a:t>
            </a:fld>
            <a:endParaRPr lang="en-GB" dirty="0"/>
          </a:p>
        </p:txBody>
      </p:sp>
    </p:spTree>
    <p:extLst>
      <p:ext uri="{BB962C8B-B14F-4D97-AF65-F5344CB8AC3E}">
        <p14:creationId xmlns:p14="http://schemas.microsoft.com/office/powerpoint/2010/main" val="19579792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4000">
        <p159:morph option="byObject"/>
      </p:transition>
    </mc:Choice>
    <mc:Fallback xmlns="">
      <p:transition spd="slow" advTm="4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682B07-85D4-4784-A004-FD4D3BBFAC4F}" type="datetimeFigureOut">
              <a:rPr lang="en-GB" smtClean="0"/>
              <a:t>01/07/2025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552C3EC-CBEA-4B8B-AC5E-FCD43DD98125}" type="slidenum">
              <a:rPr lang="en-GB" smtClean="0"/>
              <a:t>‹#›</a:t>
            </a:fld>
            <a:endParaRPr lang="en-GB" dirty="0"/>
          </a:p>
        </p:txBody>
      </p:sp>
    </p:spTree>
    <p:extLst>
      <p:ext uri="{BB962C8B-B14F-4D97-AF65-F5344CB8AC3E}">
        <p14:creationId xmlns:p14="http://schemas.microsoft.com/office/powerpoint/2010/main" val="35524038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4000">
        <p159:morph option="byObject"/>
      </p:transition>
    </mc:Choice>
    <mc:Fallback xmlns="">
      <p:transition spd="slow" advTm="4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682B07-85D4-4784-A004-FD4D3BBFAC4F}" type="datetimeFigureOut">
              <a:rPr lang="en-GB" smtClean="0"/>
              <a:t>01/07/2025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552C3EC-CBEA-4B8B-AC5E-FCD43DD98125}" type="slidenum">
              <a:rPr lang="en-GB" smtClean="0"/>
              <a:t>‹#›</a:t>
            </a:fld>
            <a:endParaRPr lang="en-GB" dirty="0"/>
          </a:p>
        </p:txBody>
      </p:sp>
    </p:spTree>
    <p:extLst>
      <p:ext uri="{BB962C8B-B14F-4D97-AF65-F5344CB8AC3E}">
        <p14:creationId xmlns:p14="http://schemas.microsoft.com/office/powerpoint/2010/main" val="8310294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4000">
        <p159:morph option="byObject"/>
      </p:transition>
    </mc:Choice>
    <mc:Fallback xmlns="">
      <p:transition spd="slow" advTm="4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A682B07-85D4-4784-A004-FD4D3BBFAC4F}" type="datetimeFigureOut">
              <a:rPr lang="en-GB" smtClean="0"/>
              <a:t>01/07/2025</a:t>
            </a:fld>
            <a:endParaRPr lang="en-GB"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552C3EC-CBEA-4B8B-AC5E-FCD43DD98125}" type="slidenum">
              <a:rPr lang="en-GB" smtClean="0"/>
              <a:t>‹#›</a:t>
            </a:fld>
            <a:endParaRPr lang="en-GB" dirty="0"/>
          </a:p>
        </p:txBody>
      </p:sp>
    </p:spTree>
    <p:extLst>
      <p:ext uri="{BB962C8B-B14F-4D97-AF65-F5344CB8AC3E}">
        <p14:creationId xmlns:p14="http://schemas.microsoft.com/office/powerpoint/2010/main" val="4044728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xmlns:mc="http://schemas.openxmlformats.org/markup-compatibility/2006" xmlns:p159="http://schemas.microsoft.com/office/powerpoint/2015/09/main">
    <mc:Choice Requires="p159">
      <p:transition xmlns:p14="http://schemas.microsoft.com/office/powerpoint/2010/main" spd="slow" p14:dur="2000" advTm="4000">
        <p159:morph option="byObject"/>
      </p:transition>
    </mc:Choice>
    <mc:Fallback xmlns="">
      <p:transition spd="slow" advTm="4000">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6.wdp"/></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6.wdp"/></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6.wdp"/></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6.wdp"/></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6.wdp"/></Relationships>
</file>

<file path=ppt/slides/_rels/slide15.xml.rels><?xml version="1.0" encoding="UTF-8" standalone="yes"?>
<Relationships xmlns="http://schemas.openxmlformats.org/package/2006/relationships"><Relationship Id="rId3" Type="http://schemas.microsoft.com/office/2007/relationships/hdphoto" Target="../media/hdphoto7.wdp"/><Relationship Id="rId7"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8" Type="http://schemas.openxmlformats.org/officeDocument/2006/relationships/image" Target="../media/image14.jpeg"/><Relationship Id="rId3" Type="http://schemas.microsoft.com/office/2007/relationships/hdphoto" Target="../media/hdphoto3.wdp"/><Relationship Id="rId7"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2.jpeg"/><Relationship Id="rId5" Type="http://schemas.microsoft.com/office/2007/relationships/hdphoto" Target="../media/hdphoto7.wdp"/><Relationship Id="rId4" Type="http://schemas.openxmlformats.org/officeDocument/2006/relationships/image" Target="../media/image10.png"/><Relationship Id="rId9"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17.jpeg"/><Relationship Id="rId3" Type="http://schemas.microsoft.com/office/2007/relationships/hdphoto" Target="../media/hdphoto3.wdp"/><Relationship Id="rId7"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5.jpeg"/><Relationship Id="rId5" Type="http://schemas.microsoft.com/office/2007/relationships/hdphoto" Target="../media/hdphoto7.wdp"/><Relationship Id="rId4" Type="http://schemas.openxmlformats.org/officeDocument/2006/relationships/image" Target="../media/image10.png"/><Relationship Id="rId9"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hdphoto" Target="../media/hdphoto3.wdp"/><Relationship Id="rId7" Type="http://schemas.openxmlformats.org/officeDocument/2006/relationships/image" Target="../media/image19.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8.jpeg"/><Relationship Id="rId5" Type="http://schemas.microsoft.com/office/2007/relationships/hdphoto" Target="../media/hdphoto7.wdp"/><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0.jpeg"/><Relationship Id="rId5" Type="http://schemas.microsoft.com/office/2007/relationships/hdphoto" Target="../media/hdphoto7.wdp"/><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23.jpeg"/><Relationship Id="rId3" Type="http://schemas.microsoft.com/office/2007/relationships/hdphoto" Target="../media/hdphoto3.wdp"/><Relationship Id="rId7" Type="http://schemas.openxmlformats.org/officeDocument/2006/relationships/image" Target="../media/image22.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1.jpeg"/><Relationship Id="rId5" Type="http://schemas.microsoft.com/office/2007/relationships/hdphoto" Target="../media/hdphoto7.wdp"/><Relationship Id="rId4" Type="http://schemas.openxmlformats.org/officeDocument/2006/relationships/image" Target="../media/image10.png"/><Relationship Id="rId9"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image" Target="../media/image26.jpeg"/><Relationship Id="rId3" Type="http://schemas.microsoft.com/office/2007/relationships/hdphoto" Target="../media/hdphoto3.wdp"/><Relationship Id="rId7" Type="http://schemas.openxmlformats.org/officeDocument/2006/relationships/image" Target="../media/image25.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4.jpeg"/><Relationship Id="rId5" Type="http://schemas.microsoft.com/office/2007/relationships/hdphoto" Target="../media/hdphoto7.wdp"/><Relationship Id="rId4" Type="http://schemas.openxmlformats.org/officeDocument/2006/relationships/image" Target="../media/image10.png"/><Relationship Id="rId9"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hdphoto" Target="../media/hdphoto3.wdp"/><Relationship Id="rId7" Type="http://schemas.openxmlformats.org/officeDocument/2006/relationships/image" Target="../media/image28.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7.jpeg"/><Relationship Id="rId5" Type="http://schemas.microsoft.com/office/2007/relationships/hdphoto" Target="../media/hdphoto7.wdp"/><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29.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png"/><Relationship Id="rId5" Type="http://schemas.microsoft.com/office/2007/relationships/hdphoto" Target="../media/hdphoto7.wdp"/><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hdphoto" Target="../media/hdphoto3.wdp"/><Relationship Id="rId7" Type="http://schemas.openxmlformats.org/officeDocument/2006/relationships/image" Target="../media/image31.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0.jpeg"/><Relationship Id="rId5" Type="http://schemas.microsoft.com/office/2007/relationships/hdphoto" Target="../media/hdphoto7.wdp"/><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8" Type="http://schemas.openxmlformats.org/officeDocument/2006/relationships/image" Target="../media/image34.jpeg"/><Relationship Id="rId3" Type="http://schemas.microsoft.com/office/2007/relationships/hdphoto" Target="../media/hdphoto3.wdp"/><Relationship Id="rId7" Type="http://schemas.openxmlformats.org/officeDocument/2006/relationships/image" Target="../media/image33.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2.jpeg"/><Relationship Id="rId5" Type="http://schemas.microsoft.com/office/2007/relationships/hdphoto" Target="../media/hdphoto7.wdp"/><Relationship Id="rId4" Type="http://schemas.openxmlformats.org/officeDocument/2006/relationships/image" Target="../media/image10.png"/><Relationship Id="rId9" Type="http://schemas.openxmlformats.org/officeDocument/2006/relationships/image" Target="../media/image3.png"/></Relationships>
</file>

<file path=ppt/slides/_rels/slide26.xml.rels><?xml version="1.0" encoding="UTF-8" standalone="yes"?>
<Relationships xmlns="http://schemas.openxmlformats.org/package/2006/relationships"><Relationship Id="rId8" Type="http://schemas.openxmlformats.org/officeDocument/2006/relationships/image" Target="../media/image37.jpeg"/><Relationship Id="rId3" Type="http://schemas.microsoft.com/office/2007/relationships/hdphoto" Target="../media/hdphoto3.wdp"/><Relationship Id="rId7" Type="http://schemas.openxmlformats.org/officeDocument/2006/relationships/image" Target="../media/image36.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5.jpeg"/><Relationship Id="rId5" Type="http://schemas.microsoft.com/office/2007/relationships/hdphoto" Target="../media/hdphoto7.wdp"/><Relationship Id="rId4" Type="http://schemas.openxmlformats.org/officeDocument/2006/relationships/image" Target="../media/image10.png"/><Relationship Id="rId9" Type="http://schemas.openxmlformats.org/officeDocument/2006/relationships/image" Target="../media/image3.png"/></Relationships>
</file>

<file path=ppt/slides/_rels/slide27.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hdphoto" Target="../media/hdphoto3.wdp"/><Relationship Id="rId7" Type="http://schemas.openxmlformats.org/officeDocument/2006/relationships/image" Target="../media/image39.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8.jpeg"/><Relationship Id="rId5" Type="http://schemas.microsoft.com/office/2007/relationships/hdphoto" Target="../media/hdphoto7.wdp"/><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hdphoto" Target="../media/hdphoto3.wdp"/><Relationship Id="rId7" Type="http://schemas.openxmlformats.org/officeDocument/2006/relationships/image" Target="../media/image41.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0.jpeg"/><Relationship Id="rId5" Type="http://schemas.microsoft.com/office/2007/relationships/hdphoto" Target="../media/hdphoto7.wdp"/><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hdphoto" Target="../media/hdphoto3.wdp"/><Relationship Id="rId7" Type="http://schemas.openxmlformats.org/officeDocument/2006/relationships/image" Target="../media/image43.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2.jpeg"/><Relationship Id="rId5" Type="http://schemas.microsoft.com/office/2007/relationships/hdphoto" Target="../media/hdphoto7.wdp"/><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5.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hdphoto" Target="../media/hdphoto3.wdp"/><Relationship Id="rId7" Type="http://schemas.openxmlformats.org/officeDocument/2006/relationships/image" Target="../media/image45.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4.jpeg"/><Relationship Id="rId5" Type="http://schemas.microsoft.com/office/2007/relationships/hdphoto" Target="../media/hdphoto7.wdp"/><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hdphoto" Target="../media/hdphoto3.wdp"/><Relationship Id="rId7" Type="http://schemas.openxmlformats.org/officeDocument/2006/relationships/image" Target="../media/image47.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6.jpeg"/><Relationship Id="rId5" Type="http://schemas.microsoft.com/office/2007/relationships/hdphoto" Target="../media/hdphoto7.wdp"/><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8" Type="http://schemas.openxmlformats.org/officeDocument/2006/relationships/image" Target="../media/image49.jpeg"/><Relationship Id="rId13" Type="http://schemas.openxmlformats.org/officeDocument/2006/relationships/image" Target="../media/image54.jpeg"/><Relationship Id="rId3" Type="http://schemas.microsoft.com/office/2007/relationships/hdphoto" Target="../media/hdphoto3.wdp"/><Relationship Id="rId7" Type="http://schemas.openxmlformats.org/officeDocument/2006/relationships/image" Target="../media/image48.jpeg"/><Relationship Id="rId12" Type="http://schemas.openxmlformats.org/officeDocument/2006/relationships/image" Target="../media/image53.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52.jpeg"/><Relationship Id="rId5" Type="http://schemas.microsoft.com/office/2007/relationships/hdphoto" Target="../media/hdphoto7.wdp"/><Relationship Id="rId10" Type="http://schemas.openxmlformats.org/officeDocument/2006/relationships/image" Target="../media/image51.jpeg"/><Relationship Id="rId4" Type="http://schemas.openxmlformats.org/officeDocument/2006/relationships/image" Target="../media/image10.png"/><Relationship Id="rId9" Type="http://schemas.openxmlformats.org/officeDocument/2006/relationships/image" Target="../media/image50.jpeg"/><Relationship Id="rId14" Type="http://schemas.openxmlformats.org/officeDocument/2006/relationships/image" Target="../media/image55.jpeg"/></Relationships>
</file>

<file path=ppt/slides/_rels/slide33.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56.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png"/><Relationship Id="rId5" Type="http://schemas.microsoft.com/office/2007/relationships/hdphoto" Target="../media/hdphoto7.wdp"/><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57.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png"/><Relationship Id="rId5" Type="http://schemas.microsoft.com/office/2007/relationships/hdphoto" Target="../media/hdphoto7.wdp"/><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58.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png"/><Relationship Id="rId5" Type="http://schemas.microsoft.com/office/2007/relationships/hdphoto" Target="../media/hdphoto7.wdp"/><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59.jpeg"/><Relationship Id="rId5" Type="http://schemas.microsoft.com/office/2007/relationships/hdphoto" Target="../media/hdphoto7.wdp"/><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60.jpeg"/><Relationship Id="rId5" Type="http://schemas.microsoft.com/office/2007/relationships/hdphoto" Target="../media/hdphoto7.wdp"/><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61.jpeg"/><Relationship Id="rId5" Type="http://schemas.microsoft.com/office/2007/relationships/hdphoto" Target="../media/hdphoto7.wdp"/><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8" Type="http://schemas.openxmlformats.org/officeDocument/2006/relationships/image" Target="../media/image64.jpeg"/><Relationship Id="rId3" Type="http://schemas.microsoft.com/office/2007/relationships/hdphoto" Target="../media/hdphoto3.wdp"/><Relationship Id="rId7" Type="http://schemas.openxmlformats.org/officeDocument/2006/relationships/image" Target="../media/image63.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62.jpeg"/><Relationship Id="rId5" Type="http://schemas.microsoft.com/office/2007/relationships/hdphoto" Target="../media/hdphoto7.wdp"/><Relationship Id="rId10" Type="http://schemas.openxmlformats.org/officeDocument/2006/relationships/image" Target="../media/image3.png"/><Relationship Id="rId4" Type="http://schemas.openxmlformats.org/officeDocument/2006/relationships/image" Target="../media/image10.png"/><Relationship Id="rId9" Type="http://schemas.openxmlformats.org/officeDocument/2006/relationships/image" Target="../media/image65.jpe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microsoft.com/office/2007/relationships/hdphoto" Target="../media/hdphoto4.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jpeg"/><Relationship Id="rId9" Type="http://schemas.microsoft.com/office/2007/relationships/hdphoto" Target="../media/hdphoto5.wdp"/></Relationships>
</file>

<file path=ppt/slides/_rels/slide40.xml.rels><?xml version="1.0" encoding="UTF-8" standalone="yes"?>
<Relationships xmlns="http://schemas.openxmlformats.org/package/2006/relationships"><Relationship Id="rId8" Type="http://schemas.openxmlformats.org/officeDocument/2006/relationships/image" Target="../media/image67.jpeg"/><Relationship Id="rId3" Type="http://schemas.microsoft.com/office/2007/relationships/hdphoto" Target="../media/hdphoto3.wdp"/><Relationship Id="rId7" Type="http://schemas.openxmlformats.org/officeDocument/2006/relationships/image" Target="../media/image66.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png"/><Relationship Id="rId5" Type="http://schemas.microsoft.com/office/2007/relationships/hdphoto" Target="../media/hdphoto7.wdp"/><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8" Type="http://schemas.openxmlformats.org/officeDocument/2006/relationships/image" Target="../media/image70.jpeg"/><Relationship Id="rId3" Type="http://schemas.microsoft.com/office/2007/relationships/hdphoto" Target="../media/hdphoto3.wdp"/><Relationship Id="rId7" Type="http://schemas.openxmlformats.org/officeDocument/2006/relationships/image" Target="../media/image69.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68.jpeg"/><Relationship Id="rId5" Type="http://schemas.microsoft.com/office/2007/relationships/hdphoto" Target="../media/hdphoto7.wdp"/><Relationship Id="rId4" Type="http://schemas.openxmlformats.org/officeDocument/2006/relationships/image" Target="../media/image10.png"/><Relationship Id="rId9" Type="http://schemas.openxmlformats.org/officeDocument/2006/relationships/image" Target="../media/image3.png"/></Relationships>
</file>

<file path=ppt/slides/_rels/slide42.xml.rels><?xml version="1.0" encoding="UTF-8" standalone="yes"?>
<Relationships xmlns="http://schemas.openxmlformats.org/package/2006/relationships"><Relationship Id="rId8" Type="http://schemas.openxmlformats.org/officeDocument/2006/relationships/image" Target="../media/image73.jpeg"/><Relationship Id="rId3" Type="http://schemas.microsoft.com/office/2007/relationships/hdphoto" Target="../media/hdphoto3.wdp"/><Relationship Id="rId7" Type="http://schemas.openxmlformats.org/officeDocument/2006/relationships/image" Target="../media/image72.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1.jpeg"/><Relationship Id="rId5" Type="http://schemas.microsoft.com/office/2007/relationships/hdphoto" Target="../media/hdphoto7.wdp"/><Relationship Id="rId4" Type="http://schemas.openxmlformats.org/officeDocument/2006/relationships/image" Target="../media/image10.png"/><Relationship Id="rId9"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6.wdp"/></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6.wdp"/></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6.wdp"/></Relationships>
</file>

<file path=ppt/slides/_rels/slide4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3.png"/><Relationship Id="rId1" Type="http://schemas.openxmlformats.org/officeDocument/2006/relationships/slideLayout" Target="../slideLayouts/slideLayout7.xml"/><Relationship Id="rId5" Type="http://schemas.microsoft.com/office/2007/relationships/hdphoto" Target="../media/hdphoto6.wdp"/><Relationship Id="rId4" Type="http://schemas.openxmlformats.org/officeDocument/2006/relationships/image" Target="../media/image9.png"/></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6.wdp"/></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6.wdp"/></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6.wdp"/></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75.jpeg"/><Relationship Id="rId4" Type="http://schemas.microsoft.com/office/2007/relationships/hdphoto" Target="../media/hdphoto6.wdp"/></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7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6.jpeg"/><Relationship Id="rId5" Type="http://schemas.openxmlformats.org/officeDocument/2006/relationships/hyperlink" Target="https://www.royalacademy.org.uk/exhibition/summer-exhibition-2025" TargetMode="External"/><Relationship Id="rId4" Type="http://schemas.microsoft.com/office/2007/relationships/hdphoto" Target="../media/hdphoto6.wdp"/></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6.wdp"/></Relationships>
</file>

<file path=ppt/slides/_rels/slide5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79.jpeg"/><Relationship Id="rId4" Type="http://schemas.microsoft.com/office/2007/relationships/hdphoto" Target="../media/hdphoto8.wdp"/></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6.wdp"/></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6.wdp"/></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6.wdp"/></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1F0673D-539D-7412-3DE9-5E04863242C4}"/>
              </a:ext>
            </a:extLst>
          </p:cNvPr>
          <p:cNvSpPr/>
          <p:nvPr/>
        </p:nvSpPr>
        <p:spPr>
          <a:xfrm>
            <a:off x="0" y="0"/>
            <a:ext cx="12192000" cy="6858000"/>
          </a:xfrm>
          <a:prstGeom prst="rect">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6" name="Picture 4" descr="set of expressions pop art style icon 3168412 Vector Art at Vecteezy">
            <a:extLst>
              <a:ext uri="{FF2B5EF4-FFF2-40B4-BE49-F238E27FC236}">
                <a16:creationId xmlns:a16="http://schemas.microsoft.com/office/drawing/2014/main" id="{C11211B9-EAF5-A785-4697-57AA4F628695}"/>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73756" y="362882"/>
            <a:ext cx="11255502" cy="6071169"/>
          </a:xfrm>
          <a:prstGeom prst="rect">
            <a:avLst/>
          </a:prstGeom>
          <a:noFill/>
          <a:ln w="76200">
            <a:solidFill>
              <a:srgbClr val="FFC000"/>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67BDCA1-BC16-18FC-133B-697A02FB2117}"/>
              </a:ext>
            </a:extLst>
          </p:cNvPr>
          <p:cNvSpPr txBox="1"/>
          <p:nvPr/>
        </p:nvSpPr>
        <p:spPr>
          <a:xfrm>
            <a:off x="5603263" y="3943850"/>
            <a:ext cx="4238244" cy="1323439"/>
          </a:xfrm>
          <a:prstGeom prst="rect">
            <a:avLst/>
          </a:prstGeom>
          <a:noFill/>
        </p:spPr>
        <p:txBody>
          <a:bodyPr wrap="square">
            <a:spAutoFit/>
          </a:bodyPr>
          <a:lstStyle/>
          <a:p>
            <a:pPr algn="ctr"/>
            <a:r>
              <a:rPr lang="en-GB" sz="8000" b="1" i="1" kern="1400" dirty="0">
                <a:ln w="19050">
                  <a:solidFill>
                    <a:schemeClr val="tx1"/>
                  </a:solidFill>
                </a:ln>
                <a:solidFill>
                  <a:srgbClr val="FFC000"/>
                </a:solidFill>
                <a:effectLst>
                  <a:outerShdw blurRad="38100" dist="38100" dir="2700000" algn="tl">
                    <a:srgbClr val="000000">
                      <a:alpha val="43137"/>
                    </a:srgbClr>
                  </a:outerShdw>
                </a:effectLst>
                <a:latin typeface="Comic Sans MS" panose="030F0702030302020204" pitchFamily="66" charset="0"/>
              </a:rPr>
              <a:t>to Art</a:t>
            </a:r>
          </a:p>
        </p:txBody>
      </p:sp>
    </p:spTree>
    <p:extLst>
      <p:ext uri="{BB962C8B-B14F-4D97-AF65-F5344CB8AC3E}">
        <p14:creationId xmlns:p14="http://schemas.microsoft.com/office/powerpoint/2010/main" val="8309104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7651" y="892192"/>
            <a:ext cx="11158124" cy="5170646"/>
          </a:xfrm>
          <a:prstGeom prst="rect">
            <a:avLst/>
          </a:prstGeom>
        </p:spPr>
        <p:txBody>
          <a:bodyPr wrap="square">
            <a:spAutoFit/>
          </a:bodyPr>
          <a:lstStyle/>
          <a:p>
            <a:pPr>
              <a:lnSpc>
                <a:spcPct val="150000"/>
              </a:lnSpc>
            </a:pPr>
            <a:r>
              <a:rPr lang="en-US" sz="1600" dirty="0">
                <a:latin typeface="Comic Sans MS" panose="030F0702030302020204" pitchFamily="66" charset="0"/>
              </a:rPr>
              <a:t>Still Life			Portraiture	Travel		Decay		</a:t>
            </a:r>
          </a:p>
          <a:p>
            <a:pPr>
              <a:lnSpc>
                <a:spcPct val="150000"/>
              </a:lnSpc>
            </a:pPr>
            <a:r>
              <a:rPr lang="en-US" sz="1600" dirty="0">
                <a:latin typeface="Comic Sans MS" panose="030F0702030302020204" pitchFamily="66" charset="0"/>
              </a:rPr>
              <a:t>My Family		Holidays		Flowers		Isolation</a:t>
            </a:r>
          </a:p>
          <a:p>
            <a:pPr>
              <a:lnSpc>
                <a:spcPct val="150000"/>
              </a:lnSpc>
            </a:pPr>
            <a:r>
              <a:rPr lang="en-US" sz="1600" dirty="0">
                <a:latin typeface="Comic Sans MS" panose="030F0702030302020204" pitchFamily="66" charset="0"/>
              </a:rPr>
              <a:t>Natural World		Festivals		Addiction	The Senses</a:t>
            </a:r>
          </a:p>
          <a:p>
            <a:pPr>
              <a:lnSpc>
                <a:spcPct val="150000"/>
              </a:lnSpc>
            </a:pPr>
            <a:r>
              <a:rPr lang="en-US" sz="1600" dirty="0">
                <a:latin typeface="Comic Sans MS" panose="030F0702030302020204" pitchFamily="66" charset="0"/>
              </a:rPr>
              <a:t>Looking through		Surface textures	Places		Unusual viewpoints</a:t>
            </a:r>
          </a:p>
          <a:p>
            <a:pPr>
              <a:lnSpc>
                <a:spcPct val="150000"/>
              </a:lnSpc>
            </a:pPr>
            <a:r>
              <a:rPr lang="en-US" sz="1600" dirty="0">
                <a:latin typeface="Comic Sans MS" panose="030F0702030302020204" pitchFamily="66" charset="0"/>
              </a:rPr>
              <a:t>Emotion			Anatomy		Landscapes	People at Work</a:t>
            </a:r>
          </a:p>
          <a:p>
            <a:pPr>
              <a:lnSpc>
                <a:spcPct val="150000"/>
              </a:lnSpc>
            </a:pPr>
            <a:r>
              <a:rPr lang="en-US" sz="1600" dirty="0">
                <a:latin typeface="Comic Sans MS" panose="030F0702030302020204" pitchFamily="66" charset="0"/>
              </a:rPr>
              <a:t>Clothing			Protect		Containers	Dreams and Nightmares</a:t>
            </a:r>
          </a:p>
          <a:p>
            <a:pPr>
              <a:lnSpc>
                <a:spcPct val="150000"/>
              </a:lnSpc>
            </a:pPr>
            <a:r>
              <a:rPr lang="en-US" sz="1600" dirty="0">
                <a:latin typeface="Comic Sans MS" panose="030F0702030302020204" pitchFamily="66" charset="0"/>
              </a:rPr>
              <a:t>The garden		Sequence		Machinery	Hide and Seek</a:t>
            </a:r>
          </a:p>
          <a:p>
            <a:pPr>
              <a:lnSpc>
                <a:spcPct val="150000"/>
              </a:lnSpc>
            </a:pPr>
            <a:r>
              <a:rPr lang="en-US" sz="1600" dirty="0">
                <a:latin typeface="Comic Sans MS" panose="030F0702030302020204" pitchFamily="66" charset="0"/>
              </a:rPr>
              <a:t>Cycling			Collections	Unlock		Metamorphosis</a:t>
            </a:r>
          </a:p>
          <a:p>
            <a:pPr>
              <a:lnSpc>
                <a:spcPct val="150000"/>
              </a:lnSpc>
            </a:pPr>
            <a:r>
              <a:rPr lang="en-US" sz="1600" dirty="0">
                <a:latin typeface="Comic Sans MS" panose="030F0702030302020204" pitchFamily="66" charset="0"/>
              </a:rPr>
              <a:t>Light and Shade		Barriers		Movement	As seen on TV</a:t>
            </a:r>
          </a:p>
          <a:p>
            <a:pPr>
              <a:lnSpc>
                <a:spcPct val="150000"/>
              </a:lnSpc>
            </a:pPr>
            <a:r>
              <a:rPr lang="en-US" sz="1600" dirty="0">
                <a:latin typeface="Comic Sans MS" panose="030F0702030302020204" pitchFamily="66" charset="0"/>
              </a:rPr>
              <a:t>Performance		Imprint		Time		Inside out</a:t>
            </a:r>
          </a:p>
          <a:p>
            <a:pPr>
              <a:lnSpc>
                <a:spcPct val="150000"/>
              </a:lnSpc>
            </a:pPr>
            <a:r>
              <a:rPr lang="en-US" sz="1600" dirty="0">
                <a:latin typeface="Comic Sans MS" panose="030F0702030302020204" pitchFamily="66" charset="0"/>
              </a:rPr>
              <a:t>Found materials		Architecture	Danger		Me, myself and I</a:t>
            </a:r>
          </a:p>
          <a:p>
            <a:pPr>
              <a:lnSpc>
                <a:spcPct val="150000"/>
              </a:lnSpc>
            </a:pPr>
            <a:r>
              <a:rPr lang="en-US" sz="1600" dirty="0">
                <a:latin typeface="Comic Sans MS" panose="030F0702030302020204" pitchFamily="66" charset="0"/>
              </a:rPr>
              <a:t>Where next?		Construction	Layers		Good, Bad, Evil</a:t>
            </a:r>
          </a:p>
          <a:p>
            <a:pPr>
              <a:lnSpc>
                <a:spcPct val="150000"/>
              </a:lnSpc>
            </a:pPr>
            <a:r>
              <a:rPr lang="en-US" sz="1600" dirty="0">
                <a:latin typeface="Comic Sans MS" panose="030F0702030302020204" pitchFamily="66" charset="0"/>
              </a:rPr>
              <a:t>Ageing			Celebration	Industry		Windows &amp; Doorways</a:t>
            </a:r>
          </a:p>
          <a:p>
            <a:r>
              <a:rPr lang="en-US" dirty="0"/>
              <a:t> </a:t>
            </a:r>
          </a:p>
        </p:txBody>
      </p:sp>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Free photo: Paint splatters - Dark, Paint, Splatter - Free Download - Jooinn">
            <a:extLst>
              <a:ext uri="{FF2B5EF4-FFF2-40B4-BE49-F238E27FC236}">
                <a16:creationId xmlns:a16="http://schemas.microsoft.com/office/drawing/2014/main" id="{E93CF467-C444-04AB-2D07-12146C58230A}"/>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ackgroundRemoval t="0" b="100000" l="1844" r="99737">
                        <a14:foregroundMark x1="60228" y1="9407" x2="60228" y2="9407"/>
                        <a14:foregroundMark x1="58648" y1="2863" x2="58648" y2="2863"/>
                        <a14:foregroundMark x1="73134" y1="14315" x2="73134" y2="14315"/>
                        <a14:foregroundMark x1="65672" y1="12883" x2="65672" y2="12883"/>
                        <a14:foregroundMark x1="65672" y1="12883" x2="65672" y2="12883"/>
                        <a14:foregroundMark x1="65672" y1="12883" x2="65672" y2="12883"/>
                        <a14:foregroundMark x1="73661" y1="8793" x2="73661" y2="8793"/>
                        <a14:foregroundMark x1="73661" y1="8793" x2="73661" y2="8793"/>
                        <a14:foregroundMark x1="71291" y1="22290" x2="71291" y2="22290"/>
                        <a14:foregroundMark x1="71291" y1="22290" x2="71291" y2="22290"/>
                        <a14:foregroundMark x1="71291" y1="22290" x2="71291" y2="22290"/>
                        <a14:foregroundMark x1="68569" y1="27812" x2="68569" y2="27812"/>
                        <a14:foregroundMark x1="68569" y1="28221" x2="68569" y2="28221"/>
                        <a14:foregroundMark x1="76734" y1="37628" x2="76734" y2="37628"/>
                        <a14:foregroundMark x1="76734" y1="37628" x2="76734" y2="37628"/>
                        <a14:foregroundMark x1="77173" y1="43149" x2="77173" y2="43149"/>
                        <a14:foregroundMark x1="71291" y1="30061" x2="71291" y2="30061"/>
                        <a14:foregroundMark x1="61896" y1="6544" x2="61896" y2="6544"/>
                        <a14:foregroundMark x1="57155" y1="4090" x2="57155" y2="4090"/>
                        <a14:foregroundMark x1="63916" y1="2863" x2="63916" y2="2863"/>
                        <a14:foregroundMark x1="63916" y1="3681" x2="63916" y2="3681"/>
                        <a14:foregroundMark x1="60755" y1="17178" x2="60755" y2="17178"/>
                        <a14:foregroundMark x1="60667" y1="17178" x2="60667" y2="17178"/>
                        <a14:foregroundMark x1="57068" y1="6953" x2="57068" y2="6953"/>
                        <a14:foregroundMark x1="57068" y1="7157" x2="57068" y2="7157"/>
                        <a14:foregroundMark x1="62072" y1="2658" x2="62072" y2="2658"/>
                        <a14:foregroundMark x1="62072" y1="2658" x2="62072" y2="2658"/>
                        <a14:foregroundMark x1="59438" y1="1431" x2="59438" y2="1431"/>
                        <a14:foregroundMark x1="60492" y1="1840" x2="60492" y2="1840"/>
                        <a14:foregroundMark x1="44864" y1="43967" x2="44864" y2="43967"/>
                        <a14:foregroundMark x1="61370" y1="46626" x2="61370" y2="46626"/>
                        <a14:foregroundMark x1="61633" y1="51534" x2="61633" y2="51534"/>
                        <a14:foregroundMark x1="61545" y1="56033" x2="61545" y2="56033"/>
                        <a14:foregroundMark x1="61545" y1="55828" x2="61545" y2="55828"/>
                        <a14:foregroundMark x1="61633" y1="59100" x2="61633" y2="59100"/>
                        <a14:foregroundMark x1="61633" y1="59100" x2="61633" y2="59100"/>
                        <a14:foregroundMark x1="62072" y1="66053" x2="62072" y2="66053"/>
                        <a14:foregroundMark x1="62072" y1="66053" x2="62072" y2="66053"/>
                        <a14:foregroundMark x1="61106" y1="42945" x2="61106" y2="42945"/>
                        <a14:foregroundMark x1="60931" y1="24744" x2="60931" y2="24744"/>
                        <a14:foregroundMark x1="60931" y1="24744" x2="60931" y2="24744"/>
                        <a14:foregroundMark x1="61194" y1="36810" x2="61194" y2="36810"/>
                        <a14:foregroundMark x1="61194" y1="36810" x2="61194" y2="36810"/>
                        <a14:foregroundMark x1="61194" y1="36810" x2="61194" y2="36810"/>
                        <a14:foregroundMark x1="61194" y1="36810" x2="61194" y2="36810"/>
                        <a14:foregroundMark x1="61194" y1="36810" x2="61194" y2="36810"/>
                        <a14:foregroundMark x1="6321" y1="64008" x2="6321" y2="64008"/>
                        <a14:foregroundMark x1="92186" y1="37219" x2="92186" y2="37219"/>
                        <a14:foregroundMark x1="61282" y1="32720" x2="61282" y2="32720"/>
                        <a14:foregroundMark x1="61282" y1="32515" x2="61282" y2="32515"/>
                        <a14:foregroundMark x1="61282" y1="32515" x2="61282" y2="32515"/>
                        <a14:foregroundMark x1="61282" y1="40286" x2="61282" y2="40286"/>
                        <a14:foregroundMark x1="61282" y1="40286" x2="61282" y2="40286"/>
                        <a14:foregroundMark x1="61370" y1="49080" x2="61370" y2="49080"/>
                        <a14:foregroundMark x1="61370" y1="49489" x2="61370" y2="49489"/>
                        <a14:foregroundMark x1="64267" y1="17996" x2="64267" y2="17996"/>
                        <a14:foregroundMark x1="64969" y1="16769" x2="64969" y2="16769"/>
                        <a14:foregroundMark x1="68920" y1="12679" x2="68920" y2="12679"/>
                        <a14:foregroundMark x1="70413" y1="15337" x2="70413" y2="15337"/>
                        <a14:foregroundMark x1="70413" y1="15337" x2="70413" y2="15337"/>
                        <a14:foregroundMark x1="70413" y1="15337" x2="70413" y2="15337"/>
                        <a14:foregroundMark x1="69359" y1="20859" x2="69359" y2="20859"/>
                        <a14:foregroundMark x1="69359" y1="20859" x2="69359" y2="20859"/>
                        <a14:foregroundMark x1="69359" y1="21268" x2="69359" y2="21268"/>
                        <a14:foregroundMark x1="69535" y1="21268" x2="69535" y2="21268"/>
                        <a14:foregroundMark x1="83582" y1="15542" x2="83582" y2="15542"/>
                        <a14:foregroundMark x1="83582" y1="15542" x2="83582" y2="15542"/>
                        <a14:foregroundMark x1="83582" y1="15542" x2="83582" y2="15542"/>
                        <a14:foregroundMark x1="83582" y1="15542" x2="83582" y2="15542"/>
                        <a14:foregroundMark x1="87182" y1="11247" x2="87182" y2="11247"/>
                        <a14:foregroundMark x1="87182" y1="11247" x2="87182" y2="11247"/>
                        <a14:foregroundMark x1="87182" y1="11247" x2="87182" y2="11247"/>
                        <a14:foregroundMark x1="87182" y1="11247" x2="87182" y2="11247"/>
                        <a14:foregroundMark x1="87182" y1="11247" x2="87182" y2="11247"/>
                        <a14:foregroundMark x1="87796" y1="17178" x2="87796" y2="17178"/>
                        <a14:foregroundMark x1="83055" y1="24540" x2="83494" y2="24540"/>
                        <a14:foregroundMark x1="84987" y1="24540" x2="84987" y2="25767"/>
                        <a14:foregroundMark x1="84284" y1="37014" x2="84284" y2="37014"/>
                        <a14:foregroundMark x1="85689" y1="39877" x2="85689" y2="39877"/>
                        <a14:foregroundMark x1="87006" y1="43558" x2="87006" y2="43558"/>
                        <a14:foregroundMark x1="87884" y1="39877" x2="87884" y2="39877"/>
                        <a14:foregroundMark x1="88060" y1="37014" x2="88060" y2="37014"/>
                        <a14:foregroundMark x1="85601" y1="40491" x2="85601" y2="40491"/>
                        <a14:foregroundMark x1="85865" y1="42740" x2="85865" y2="42740"/>
                        <a14:foregroundMark x1="86392" y1="42740" x2="86392" y2="42740"/>
                        <a14:foregroundMark x1="87357" y1="42127" x2="87357" y2="42127"/>
                        <a14:foregroundMark x1="87884" y1="42127" x2="87884" y2="40695"/>
                        <a14:foregroundMark x1="87884" y1="38446" x2="87884" y2="38446"/>
                        <a14:foregroundMark x1="69359" y1="4908" x2="69359" y2="4908"/>
                        <a14:foregroundMark x1="69359" y1="4908" x2="69359" y2="4908"/>
                        <a14:foregroundMark x1="69359" y1="4908" x2="69359" y2="4908"/>
                        <a14:foregroundMark x1="69359" y1="4908" x2="69359" y2="4908"/>
                        <a14:foregroundMark x1="67428" y1="1840" x2="67428" y2="1840"/>
                        <a14:foregroundMark x1="67428" y1="1431" x2="67428" y2="1431"/>
                        <a14:foregroundMark x1="66550" y1="1227" x2="66550" y2="1227"/>
                        <a14:foregroundMark x1="66550" y1="1227" x2="66550" y2="1227"/>
                        <a14:foregroundMark x1="66550" y1="1227" x2="66550" y2="1227"/>
                        <a14:foregroundMark x1="66550" y1="1227" x2="66550" y2="1227"/>
                        <a14:foregroundMark x1="66550" y1="1227" x2="66550" y2="1227"/>
                        <a14:foregroundMark x1="69096" y1="1840" x2="69096" y2="1840"/>
                        <a14:foregroundMark x1="69096" y1="1840" x2="69096" y2="1840"/>
                        <a14:foregroundMark x1="69096" y1="1840" x2="69096" y2="1840"/>
                        <a14:foregroundMark x1="68832" y1="1431" x2="68832" y2="1431"/>
                        <a14:foregroundMark x1="68832" y1="1431" x2="68832" y2="1431"/>
                        <a14:foregroundMark x1="77700" y1="62372" x2="77700" y2="62372"/>
                        <a14:foregroundMark x1="77700" y1="62372" x2="77700" y2="62372"/>
                        <a14:foregroundMark x1="77700" y1="66258" x2="77700" y2="66258"/>
                        <a14:foregroundMark x1="77700" y1="67280" x2="77524" y2="68098"/>
                        <a14:foregroundMark x1="77524" y1="69325" x2="77524" y2="70552"/>
                        <a14:foregroundMark x1="77700" y1="71575" x2="77700" y2="71575"/>
                        <a14:foregroundMark x1="77700" y1="72802" x2="77700" y2="72802"/>
                        <a14:foregroundMark x1="77700" y1="74029" x2="77700" y2="74029"/>
                        <a14:foregroundMark x1="77700" y1="46830" x2="77700" y2="47853"/>
                        <a14:foregroundMark x1="77700" y1="49489" x2="77700" y2="49489"/>
                        <a14:foregroundMark x1="77700" y1="51125" x2="77700" y2="51125"/>
                        <a14:foregroundMark x1="77788" y1="52556" x2="77788" y2="52556"/>
                        <a14:foregroundMark x1="78051" y1="55419" x2="78051" y2="55419"/>
                        <a14:foregroundMark x1="78051" y1="56851" x2="78051" y2="56851"/>
                        <a14:foregroundMark x1="69183" y1="37628" x2="69183" y2="37628"/>
                        <a14:foregroundMark x1="68920" y1="39059" x2="69096" y2="41309"/>
                        <a14:foregroundMark x1="69096" y1="42331" x2="69096" y2="43558"/>
                        <a14:foregroundMark x1="69096" y1="45194" x2="69096" y2="47239"/>
                        <a14:foregroundMark x1="69183" y1="48671" x2="69271" y2="50102"/>
                        <a14:foregroundMark x1="69359" y1="52352" x2="69359" y2="53170"/>
                        <a14:foregroundMark x1="68920" y1="60327" x2="68920" y2="60327"/>
                        <a14:foregroundMark x1="68920" y1="63599" x2="68920" y2="64622"/>
                        <a14:foregroundMark x1="69096" y1="66667" x2="69183" y2="67894"/>
                        <a14:foregroundMark x1="69271" y1="72802" x2="69271" y2="72802"/>
                        <a14:foregroundMark x1="69535" y1="89980" x2="69535" y2="89980"/>
                        <a14:foregroundMark x1="69535" y1="90184" x2="69535" y2="90184"/>
                        <a14:foregroundMark x1="65847" y1="10020" x2="65847" y2="10020"/>
                        <a14:foregroundMark x1="65847" y1="10020" x2="65847" y2="10020"/>
                        <a14:foregroundMark x1="65847" y1="10020" x2="65847" y2="10020"/>
                        <a14:foregroundMark x1="65672" y1="10020" x2="65672" y2="10020"/>
                        <a14:foregroundMark x1="65672" y1="10020" x2="65672" y2="10020"/>
                        <a14:foregroundMark x1="72256" y1="1431" x2="72256" y2="1431"/>
                        <a14:foregroundMark x1="72256" y1="1431" x2="72256" y2="1431"/>
                        <a14:foregroundMark x1="73924" y1="1431" x2="73924" y2="1431"/>
                        <a14:foregroundMark x1="73924" y1="1431" x2="73924" y2="1431"/>
                        <a14:foregroundMark x1="73924" y1="1431" x2="73924" y2="1431"/>
                        <a14:foregroundMark x1="73924" y1="1431" x2="73924" y2="1431"/>
                        <a14:foregroundMark x1="80773" y1="8998" x2="80773" y2="8998"/>
                        <a14:foregroundMark x1="80773" y1="8998" x2="80773" y2="8998"/>
                        <a14:foregroundMark x1="80773" y1="8998" x2="80773" y2="8998"/>
                        <a14:foregroundMark x1="80773" y1="8998" x2="80773" y2="8998"/>
                        <a14:foregroundMark x1="80773" y1="8998" x2="80773" y2="8998"/>
                        <a14:foregroundMark x1="80773" y1="8998" x2="80773" y2="8998"/>
                        <a14:foregroundMark x1="80948" y1="12679" x2="80948" y2="12679"/>
                        <a14:foregroundMark x1="80948" y1="12679" x2="80948" y2="13906"/>
                        <a14:foregroundMark x1="80948" y1="14110" x2="80948" y2="14110"/>
                        <a14:foregroundMark x1="81124" y1="14928" x2="81124" y2="14928"/>
                        <a14:foregroundMark x1="83055" y1="6339" x2="83055" y2="6339"/>
                        <a14:foregroundMark x1="83231" y1="6339" x2="83231" y2="6339"/>
                        <a14:foregroundMark x1="89728" y1="25153" x2="89728" y2="25153"/>
                        <a14:foregroundMark x1="89728" y1="25153" x2="89728" y2="25153"/>
                        <a14:foregroundMark x1="90342" y1="26176" x2="90342" y2="26176"/>
                        <a14:foregroundMark x1="87796" y1="1227" x2="87796" y2="1227"/>
                        <a14:backgroundMark x1="22300" y1="3067" x2="22300" y2="3067"/>
                        <a14:backgroundMark x1="46181" y1="4294" x2="46181" y2="4294"/>
                        <a14:backgroundMark x1="43547" y1="19836" x2="43547" y2="19836"/>
                        <a14:backgroundMark x1="44513" y1="24540" x2="44513" y2="24540"/>
                        <a14:backgroundMark x1="77261" y1="14519" x2="77261" y2="14519"/>
                      </a14:backgroundRemoval>
                    </a14:imgEffect>
                  </a14:imgLayer>
                </a14:imgProps>
              </a:ext>
              <a:ext uri="{28A0092B-C50C-407E-A947-70E740481C1C}">
                <a14:useLocalDpi xmlns:a14="http://schemas.microsoft.com/office/drawing/2010/main"/>
              </a:ext>
            </a:extLst>
          </a:blip>
          <a:srcRect/>
          <a:stretch/>
        </p:blipFill>
        <p:spPr bwMode="auto">
          <a:xfrm rot="16200000" flipH="1" flipV="1">
            <a:off x="8809499" y="3631327"/>
            <a:ext cx="4733367" cy="203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35186720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04825" y="725002"/>
            <a:ext cx="7962900" cy="5970865"/>
          </a:xfrm>
          <a:prstGeom prst="rect">
            <a:avLst/>
          </a:prstGeom>
        </p:spPr>
        <p:txBody>
          <a:bodyPr wrap="square">
            <a:spAutoFit/>
          </a:bodyPr>
          <a:lstStyle/>
          <a:p>
            <a:r>
              <a:rPr lang="en-US" sz="1200" b="1" i="1" kern="1400" dirty="0">
                <a:ln>
                  <a:noFill/>
                </a:ln>
                <a:solidFill>
                  <a:srgbClr val="000000"/>
                </a:solidFill>
                <a:effectLst/>
                <a:latin typeface="Comic Sans MS" panose="030F0702030302020204" pitchFamily="66" charset="0"/>
              </a:rPr>
              <a:t>Some suggested starting points from previous examination papers:</a:t>
            </a:r>
            <a:endParaRPr lang="en-US" sz="1200" kern="1400" dirty="0">
              <a:ln>
                <a:noFill/>
              </a:ln>
              <a:solidFill>
                <a:srgbClr val="000000"/>
              </a:solidFill>
              <a:effectLst/>
              <a:latin typeface="Comic Sans MS" panose="030F0702030302020204" pitchFamily="66" charset="0"/>
            </a:endParaRPr>
          </a:p>
          <a:p>
            <a:r>
              <a:rPr lang="en-US" sz="1200" b="1" i="1" kern="1400" dirty="0">
                <a:ln>
                  <a:noFill/>
                </a:ln>
                <a:solidFill>
                  <a:srgbClr val="000000"/>
                </a:solidFill>
                <a:effectLst/>
                <a:latin typeface="Comic Sans MS" panose="030F0702030302020204" pitchFamily="66" charset="0"/>
              </a:rPr>
              <a:t> </a:t>
            </a:r>
            <a:endParaRPr lang="en-US" sz="1200" kern="1400" dirty="0">
              <a:ln>
                <a:noFill/>
              </a:ln>
              <a:solidFill>
                <a:srgbClr val="000000"/>
              </a:solidFill>
              <a:effectLst/>
              <a:latin typeface="Comic Sans MS" panose="030F0702030302020204" pitchFamily="66" charset="0"/>
            </a:endParaRPr>
          </a:p>
          <a:p>
            <a:r>
              <a:rPr lang="en-US" sz="1200" b="1" kern="1400" dirty="0">
                <a:ln>
                  <a:noFill/>
                </a:ln>
                <a:solidFill>
                  <a:srgbClr val="000000"/>
                </a:solidFill>
                <a:effectLst/>
                <a:latin typeface="Comic Sans MS" panose="030F0702030302020204" pitchFamily="66" charset="0"/>
              </a:rPr>
              <a:t>1. Reflections</a:t>
            </a:r>
            <a:endParaRPr lang="en-US" sz="1200" kern="1400" dirty="0">
              <a:ln>
                <a:noFill/>
              </a:ln>
              <a:solidFill>
                <a:srgbClr val="000000"/>
              </a:solidFill>
              <a:effectLst/>
              <a:latin typeface="Comic Sans MS" panose="030F0702030302020204" pitchFamily="66" charset="0"/>
            </a:endParaRPr>
          </a:p>
          <a:p>
            <a:r>
              <a:rPr lang="en-US" sz="1200" kern="1400" dirty="0">
                <a:ln>
                  <a:noFill/>
                </a:ln>
                <a:solidFill>
                  <a:srgbClr val="000000"/>
                </a:solidFill>
                <a:effectLst/>
                <a:latin typeface="Comic Sans MS" panose="030F0702030302020204" pitchFamily="66" charset="0"/>
              </a:rPr>
              <a:t>Many artists have created works based on reflections in mirrors, water or shiny surfaces. Reflections can be subtle or elusive. They may be static or moving and can often create interesting distortions. Produce your own response to these ideas.</a:t>
            </a:r>
          </a:p>
          <a:p>
            <a:r>
              <a:rPr lang="en-US" sz="1200" kern="1400" dirty="0">
                <a:ln>
                  <a:noFill/>
                </a:ln>
                <a:solidFill>
                  <a:srgbClr val="000000"/>
                </a:solidFill>
                <a:effectLst/>
                <a:latin typeface="Comic Sans MS" panose="030F0702030302020204" pitchFamily="66" charset="0"/>
              </a:rPr>
              <a:t> </a:t>
            </a:r>
          </a:p>
          <a:p>
            <a:r>
              <a:rPr lang="en-US" sz="1200" b="1" kern="1400" dirty="0">
                <a:ln>
                  <a:noFill/>
                </a:ln>
                <a:solidFill>
                  <a:srgbClr val="000000"/>
                </a:solidFill>
                <a:effectLst/>
                <a:latin typeface="Comic Sans MS" panose="030F0702030302020204" pitchFamily="66" charset="0"/>
              </a:rPr>
              <a:t>Artists:  </a:t>
            </a:r>
            <a:r>
              <a:rPr lang="en-US" sz="1200" kern="1400" dirty="0">
                <a:ln>
                  <a:noFill/>
                </a:ln>
                <a:solidFill>
                  <a:srgbClr val="000000"/>
                </a:solidFill>
                <a:effectLst/>
                <a:latin typeface="Comic Sans MS" panose="030F0702030302020204" pitchFamily="66" charset="0"/>
              </a:rPr>
              <a:t>M. C. Escher, Audrey Flack </a:t>
            </a:r>
          </a:p>
          <a:p>
            <a:r>
              <a:rPr lang="en-US" sz="1200" kern="1400" dirty="0">
                <a:ln>
                  <a:noFill/>
                </a:ln>
                <a:solidFill>
                  <a:srgbClr val="000000"/>
                </a:solidFill>
                <a:effectLst/>
                <a:latin typeface="Comic Sans MS" panose="030F0702030302020204" pitchFamily="66" charset="0"/>
              </a:rPr>
              <a:t> </a:t>
            </a:r>
          </a:p>
          <a:p>
            <a:r>
              <a:rPr lang="en-US" sz="1200" kern="1400" dirty="0">
                <a:ln>
                  <a:noFill/>
                </a:ln>
                <a:solidFill>
                  <a:srgbClr val="000000"/>
                </a:solidFill>
                <a:effectLst/>
                <a:latin typeface="Comic Sans MS" panose="030F0702030302020204" pitchFamily="66" charset="0"/>
              </a:rPr>
              <a:t> </a:t>
            </a:r>
          </a:p>
          <a:p>
            <a:pPr marL="359994" indent="-359994"/>
            <a:r>
              <a:rPr lang="en-US" sz="1200" kern="1400" dirty="0">
                <a:ln>
                  <a:noFill/>
                </a:ln>
                <a:solidFill>
                  <a:srgbClr val="000000"/>
                </a:solidFill>
                <a:effectLst/>
                <a:latin typeface="Comic Sans MS" panose="030F0702030302020204" pitchFamily="66" charset="0"/>
              </a:rPr>
              <a:t>2. </a:t>
            </a:r>
            <a:r>
              <a:rPr lang="en-US" sz="1200" b="1" kern="1400" dirty="0">
                <a:ln>
                  <a:noFill/>
                </a:ln>
                <a:solidFill>
                  <a:srgbClr val="000000"/>
                </a:solidFill>
                <a:effectLst/>
                <a:latin typeface="Comic Sans MS" panose="030F0702030302020204" pitchFamily="66" charset="0"/>
              </a:rPr>
              <a:t>Light, Weather and Locations</a:t>
            </a:r>
            <a:endParaRPr lang="en-US" sz="1200" kern="1400" dirty="0">
              <a:ln>
                <a:noFill/>
              </a:ln>
              <a:solidFill>
                <a:srgbClr val="000000"/>
              </a:solidFill>
              <a:effectLst/>
              <a:latin typeface="Comic Sans MS" panose="030F0702030302020204" pitchFamily="66" charset="0"/>
            </a:endParaRPr>
          </a:p>
          <a:p>
            <a:r>
              <a:rPr lang="en-US" sz="1200" kern="1400" dirty="0">
                <a:ln>
                  <a:noFill/>
                </a:ln>
                <a:solidFill>
                  <a:srgbClr val="000000"/>
                </a:solidFill>
                <a:effectLst/>
                <a:latin typeface="Comic Sans MS" panose="030F0702030302020204" pitchFamily="66" charset="0"/>
              </a:rPr>
              <a:t>Weather conditions can have a profound effect on the appearance and atmosphere of a location. Artists past and present have been inspired by the effects of light and weather conditions. Develop your own ideas relating to this theme.</a:t>
            </a:r>
          </a:p>
          <a:p>
            <a:r>
              <a:rPr lang="en-US" sz="1200" kern="1400" dirty="0">
                <a:ln>
                  <a:noFill/>
                </a:ln>
                <a:solidFill>
                  <a:srgbClr val="000000"/>
                </a:solidFill>
                <a:effectLst/>
                <a:latin typeface="Comic Sans MS" panose="030F0702030302020204" pitchFamily="66" charset="0"/>
              </a:rPr>
              <a:t> </a:t>
            </a:r>
          </a:p>
          <a:p>
            <a:r>
              <a:rPr lang="en-US" sz="1200" b="1" kern="1400" dirty="0">
                <a:ln>
                  <a:noFill/>
                </a:ln>
                <a:solidFill>
                  <a:srgbClr val="000000"/>
                </a:solidFill>
                <a:effectLst/>
                <a:latin typeface="Comic Sans MS" panose="030F0702030302020204" pitchFamily="66" charset="0"/>
              </a:rPr>
              <a:t>Artists: </a:t>
            </a:r>
            <a:r>
              <a:rPr lang="en-US" sz="1200" kern="1400" dirty="0">
                <a:ln>
                  <a:noFill/>
                </a:ln>
                <a:solidFill>
                  <a:srgbClr val="000000"/>
                </a:solidFill>
                <a:effectLst/>
                <a:latin typeface="Comic Sans MS" panose="030F0702030302020204" pitchFamily="66" charset="0"/>
              </a:rPr>
              <a:t>Turner, David Tress, Lewis Noble (local  -  </a:t>
            </a:r>
            <a:r>
              <a:rPr lang="en-US" sz="1200" kern="1400" dirty="0" err="1">
                <a:ln>
                  <a:noFill/>
                </a:ln>
                <a:solidFill>
                  <a:srgbClr val="000000"/>
                </a:solidFill>
                <a:effectLst/>
                <a:latin typeface="Comic Sans MS" panose="030F0702030302020204" pitchFamily="66" charset="0"/>
              </a:rPr>
              <a:t>Ashbourne</a:t>
            </a:r>
            <a:r>
              <a:rPr lang="en-US" sz="1200" kern="1400" dirty="0">
                <a:ln>
                  <a:noFill/>
                </a:ln>
                <a:solidFill>
                  <a:srgbClr val="000000"/>
                </a:solidFill>
                <a:effectLst/>
                <a:latin typeface="Comic Sans MS" panose="030F0702030302020204" pitchFamily="66" charset="0"/>
              </a:rPr>
              <a:t>)</a:t>
            </a:r>
          </a:p>
          <a:p>
            <a:r>
              <a:rPr lang="en-US" sz="1200" kern="1400" dirty="0">
                <a:ln>
                  <a:noFill/>
                </a:ln>
                <a:solidFill>
                  <a:srgbClr val="000000"/>
                </a:solidFill>
                <a:effectLst/>
                <a:latin typeface="Comic Sans MS" panose="030F0702030302020204" pitchFamily="66" charset="0"/>
              </a:rPr>
              <a:t> </a:t>
            </a:r>
          </a:p>
          <a:p>
            <a:pPr marL="359994" indent="-359994"/>
            <a:r>
              <a:rPr lang="en-US" sz="1200" kern="1400" dirty="0">
                <a:ln>
                  <a:noFill/>
                </a:ln>
                <a:solidFill>
                  <a:srgbClr val="000000"/>
                </a:solidFill>
                <a:effectLst/>
                <a:latin typeface="Comic Sans MS" panose="030F0702030302020204" pitchFamily="66" charset="0"/>
              </a:rPr>
              <a:t>3. </a:t>
            </a:r>
            <a:r>
              <a:rPr lang="en-US" sz="1200" b="1" kern="1400" dirty="0">
                <a:ln>
                  <a:noFill/>
                </a:ln>
                <a:solidFill>
                  <a:srgbClr val="000000"/>
                </a:solidFill>
                <a:effectLst/>
                <a:latin typeface="Comic Sans MS" panose="030F0702030302020204" pitchFamily="66" charset="0"/>
              </a:rPr>
              <a:t>Villages, Towns and Cities</a:t>
            </a:r>
            <a:endParaRPr lang="en-US" sz="1200" kern="1400" dirty="0">
              <a:ln>
                <a:noFill/>
              </a:ln>
              <a:solidFill>
                <a:srgbClr val="000000"/>
              </a:solidFill>
              <a:effectLst/>
              <a:latin typeface="Comic Sans MS" panose="030F0702030302020204" pitchFamily="66" charset="0"/>
            </a:endParaRPr>
          </a:p>
          <a:p>
            <a:r>
              <a:rPr lang="en-US" sz="1200" kern="1400" dirty="0">
                <a:ln>
                  <a:noFill/>
                </a:ln>
                <a:solidFill>
                  <a:srgbClr val="000000"/>
                </a:solidFill>
                <a:effectLst/>
                <a:latin typeface="Comic Sans MS" panose="030F0702030302020204" pitchFamily="66" charset="0"/>
              </a:rPr>
              <a:t>Villages, Towns and Cities provide many opportunities to explore particular locations or aspects of everyday life. Many artists have been inspired by the architecture or the diversity of people. Decide on your own focus and explore the theme.</a:t>
            </a:r>
          </a:p>
          <a:p>
            <a:r>
              <a:rPr lang="en-US" sz="1200" kern="1400" dirty="0">
                <a:ln>
                  <a:noFill/>
                </a:ln>
                <a:solidFill>
                  <a:srgbClr val="000000"/>
                </a:solidFill>
                <a:effectLst/>
                <a:latin typeface="Comic Sans MS" panose="030F0702030302020204" pitchFamily="66" charset="0"/>
              </a:rPr>
              <a:t> </a:t>
            </a:r>
          </a:p>
          <a:p>
            <a:r>
              <a:rPr lang="en-US" sz="1200" b="1" kern="1400" dirty="0">
                <a:ln>
                  <a:noFill/>
                </a:ln>
                <a:solidFill>
                  <a:srgbClr val="000000"/>
                </a:solidFill>
                <a:effectLst/>
                <a:latin typeface="Comic Sans MS" panose="030F0702030302020204" pitchFamily="66" charset="0"/>
              </a:rPr>
              <a:t>Artists:  </a:t>
            </a:r>
            <a:r>
              <a:rPr lang="en-US" sz="1200" kern="1400" dirty="0">
                <a:ln>
                  <a:noFill/>
                </a:ln>
                <a:solidFill>
                  <a:srgbClr val="000000"/>
                </a:solidFill>
                <a:effectLst/>
                <a:latin typeface="Comic Sans MS" panose="030F0702030302020204" pitchFamily="66" charset="0"/>
              </a:rPr>
              <a:t>Richard Estes, Robert </a:t>
            </a:r>
            <a:r>
              <a:rPr lang="en-US" sz="1200" kern="1400" dirty="0" err="1">
                <a:ln>
                  <a:noFill/>
                </a:ln>
                <a:solidFill>
                  <a:srgbClr val="000000"/>
                </a:solidFill>
                <a:effectLst/>
                <a:latin typeface="Comic Sans MS" panose="030F0702030302020204" pitchFamily="66" charset="0"/>
              </a:rPr>
              <a:t>Cottingham</a:t>
            </a:r>
            <a:r>
              <a:rPr lang="en-US" sz="1200" kern="1400" dirty="0">
                <a:ln>
                  <a:noFill/>
                </a:ln>
                <a:solidFill>
                  <a:srgbClr val="000000"/>
                </a:solidFill>
                <a:effectLst/>
                <a:latin typeface="Comic Sans MS" panose="030F0702030302020204" pitchFamily="66" charset="0"/>
              </a:rPr>
              <a:t>, L. S. Lowry</a:t>
            </a:r>
          </a:p>
          <a:p>
            <a:r>
              <a:rPr lang="en-US" sz="1200" kern="1400" dirty="0">
                <a:ln>
                  <a:noFill/>
                </a:ln>
                <a:solidFill>
                  <a:srgbClr val="000000"/>
                </a:solidFill>
                <a:effectLst/>
                <a:latin typeface="Comic Sans MS" panose="030F0702030302020204" pitchFamily="66" charset="0"/>
              </a:rPr>
              <a:t> </a:t>
            </a:r>
          </a:p>
          <a:p>
            <a:r>
              <a:rPr lang="en-US" sz="1200" kern="1400" dirty="0">
                <a:ln>
                  <a:noFill/>
                </a:ln>
                <a:solidFill>
                  <a:srgbClr val="000000"/>
                </a:solidFill>
                <a:effectLst/>
                <a:latin typeface="Comic Sans MS" panose="030F0702030302020204" pitchFamily="66" charset="0"/>
              </a:rPr>
              <a:t> </a:t>
            </a:r>
          </a:p>
          <a:p>
            <a:pPr marL="359994" indent="-359994"/>
            <a:r>
              <a:rPr lang="en-US" sz="1200" kern="1400" dirty="0">
                <a:ln>
                  <a:noFill/>
                </a:ln>
                <a:solidFill>
                  <a:srgbClr val="000000"/>
                </a:solidFill>
                <a:effectLst/>
                <a:latin typeface="Comic Sans MS" panose="030F0702030302020204" pitchFamily="66" charset="0"/>
              </a:rPr>
              <a:t>4. </a:t>
            </a:r>
            <a:r>
              <a:rPr lang="en-US" sz="1200" b="1" kern="1400" dirty="0">
                <a:ln>
                  <a:noFill/>
                </a:ln>
                <a:solidFill>
                  <a:srgbClr val="000000"/>
                </a:solidFill>
                <a:effectLst/>
                <a:latin typeface="Comic Sans MS" panose="030F0702030302020204" pitchFamily="66" charset="0"/>
              </a:rPr>
              <a:t>Facial Expressions</a:t>
            </a:r>
            <a:endParaRPr lang="en-US" sz="1200" kern="1400" dirty="0">
              <a:ln>
                <a:noFill/>
              </a:ln>
              <a:solidFill>
                <a:srgbClr val="000000"/>
              </a:solidFill>
              <a:effectLst/>
              <a:latin typeface="Comic Sans MS" panose="030F0702030302020204" pitchFamily="66" charset="0"/>
            </a:endParaRPr>
          </a:p>
          <a:p>
            <a:r>
              <a:rPr lang="en-US" sz="1200" kern="1400" dirty="0">
                <a:ln>
                  <a:noFill/>
                </a:ln>
                <a:solidFill>
                  <a:srgbClr val="000000"/>
                </a:solidFill>
                <a:effectLst/>
                <a:latin typeface="Comic Sans MS" panose="030F0702030302020204" pitchFamily="66" charset="0"/>
              </a:rPr>
              <a:t>Many artists have explored work which considers different facial expressions. Their  work depicts moods such as serenity, discomfort, frustration or delight. Consider relevant examples and produce your own ideas.</a:t>
            </a:r>
          </a:p>
          <a:p>
            <a:r>
              <a:rPr lang="en-US" sz="1200" kern="1400" dirty="0">
                <a:ln>
                  <a:noFill/>
                </a:ln>
                <a:solidFill>
                  <a:srgbClr val="000000"/>
                </a:solidFill>
                <a:effectLst/>
                <a:latin typeface="Comic Sans MS" panose="030F0702030302020204" pitchFamily="66" charset="0"/>
              </a:rPr>
              <a:t> </a:t>
            </a:r>
          </a:p>
          <a:p>
            <a:r>
              <a:rPr lang="en-US" sz="1200" b="1" kern="1400" dirty="0">
                <a:ln>
                  <a:noFill/>
                </a:ln>
                <a:solidFill>
                  <a:srgbClr val="000000"/>
                </a:solidFill>
                <a:effectLst/>
                <a:latin typeface="Comic Sans MS" panose="030F0702030302020204" pitchFamily="66" charset="0"/>
              </a:rPr>
              <a:t>Artists:  </a:t>
            </a:r>
            <a:r>
              <a:rPr lang="en-US" sz="1200" kern="1400" dirty="0">
                <a:ln>
                  <a:noFill/>
                </a:ln>
                <a:solidFill>
                  <a:srgbClr val="000000"/>
                </a:solidFill>
                <a:effectLst/>
                <a:latin typeface="Comic Sans MS" panose="030F0702030302020204" pitchFamily="66" charset="0"/>
              </a:rPr>
              <a:t>Leonardo da Vinci, Ernst Ludwig, Franz </a:t>
            </a:r>
            <a:r>
              <a:rPr lang="en-US" sz="1200" kern="1400" dirty="0" err="1">
                <a:ln>
                  <a:noFill/>
                </a:ln>
                <a:solidFill>
                  <a:srgbClr val="000000"/>
                </a:solidFill>
                <a:effectLst/>
                <a:latin typeface="Comic Sans MS" panose="030F0702030302020204" pitchFamily="66" charset="0"/>
              </a:rPr>
              <a:t>Xaver</a:t>
            </a:r>
            <a:r>
              <a:rPr lang="en-US" sz="1200" kern="1400" dirty="0">
                <a:ln>
                  <a:noFill/>
                </a:ln>
                <a:solidFill>
                  <a:srgbClr val="000000"/>
                </a:solidFill>
                <a:effectLst/>
                <a:latin typeface="Comic Sans MS" panose="030F0702030302020204" pitchFamily="66" charset="0"/>
              </a:rPr>
              <a:t> </a:t>
            </a:r>
            <a:r>
              <a:rPr lang="en-US" sz="1200" kern="1400" dirty="0" err="1">
                <a:ln>
                  <a:noFill/>
                </a:ln>
                <a:solidFill>
                  <a:srgbClr val="000000"/>
                </a:solidFill>
                <a:effectLst/>
                <a:latin typeface="Comic Sans MS" panose="030F0702030302020204" pitchFamily="66" charset="0"/>
              </a:rPr>
              <a:t>Messerschmidt</a:t>
            </a:r>
            <a:endParaRPr lang="en-US" sz="1200" kern="1400" dirty="0">
              <a:ln>
                <a:noFill/>
              </a:ln>
              <a:solidFill>
                <a:srgbClr val="000000"/>
              </a:solidFill>
              <a:effectLst/>
              <a:latin typeface="Comic Sans MS" panose="030F0702030302020204" pitchFamily="66" charset="0"/>
            </a:endParaRPr>
          </a:p>
          <a:p>
            <a:r>
              <a:rPr lang="en-US" sz="1000" kern="1400" dirty="0">
                <a:ln>
                  <a:noFill/>
                </a:ln>
                <a:solidFill>
                  <a:srgbClr val="000000"/>
                </a:solidFill>
                <a:effectLst/>
                <a:latin typeface="Comic Sans MS" panose="030F0702030302020204" pitchFamily="66" charset="0"/>
              </a:rPr>
              <a:t> </a:t>
            </a:r>
          </a:p>
        </p:txBody>
      </p:sp>
      <p:pic>
        <p:nvPicPr>
          <p:cNvPr id="2" name="Picture 1" descr="Free photo: Paint splatters - Dark, Paint, Splatter - Free Download - Jooinn">
            <a:extLst>
              <a:ext uri="{FF2B5EF4-FFF2-40B4-BE49-F238E27FC236}">
                <a16:creationId xmlns:a16="http://schemas.microsoft.com/office/drawing/2014/main" id="{AF3BCED6-C4C5-CBC7-08B1-B65093E79127}"/>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ackgroundRemoval t="0" b="100000" l="1844" r="99737">
                        <a14:foregroundMark x1="60228" y1="9407" x2="60228" y2="9407"/>
                        <a14:foregroundMark x1="58648" y1="2863" x2="58648" y2="2863"/>
                        <a14:foregroundMark x1="73134" y1="14315" x2="73134" y2="14315"/>
                        <a14:foregroundMark x1="65672" y1="12883" x2="65672" y2="12883"/>
                        <a14:foregroundMark x1="65672" y1="12883" x2="65672" y2="12883"/>
                        <a14:foregroundMark x1="65672" y1="12883" x2="65672" y2="12883"/>
                        <a14:foregroundMark x1="73661" y1="8793" x2="73661" y2="8793"/>
                        <a14:foregroundMark x1="73661" y1="8793" x2="73661" y2="8793"/>
                        <a14:foregroundMark x1="71291" y1="22290" x2="71291" y2="22290"/>
                        <a14:foregroundMark x1="71291" y1="22290" x2="71291" y2="22290"/>
                        <a14:foregroundMark x1="71291" y1="22290" x2="71291" y2="22290"/>
                        <a14:foregroundMark x1="68569" y1="27812" x2="68569" y2="27812"/>
                        <a14:foregroundMark x1="68569" y1="28221" x2="68569" y2="28221"/>
                        <a14:foregroundMark x1="76734" y1="37628" x2="76734" y2="37628"/>
                        <a14:foregroundMark x1="76734" y1="37628" x2="76734" y2="37628"/>
                        <a14:foregroundMark x1="77173" y1="43149" x2="77173" y2="43149"/>
                        <a14:foregroundMark x1="71291" y1="30061" x2="71291" y2="30061"/>
                        <a14:foregroundMark x1="61896" y1="6544" x2="61896" y2="6544"/>
                        <a14:foregroundMark x1="57155" y1="4090" x2="57155" y2="4090"/>
                        <a14:foregroundMark x1="63916" y1="2863" x2="63916" y2="2863"/>
                        <a14:foregroundMark x1="63916" y1="3681" x2="63916" y2="3681"/>
                        <a14:foregroundMark x1="60755" y1="17178" x2="60755" y2="17178"/>
                        <a14:foregroundMark x1="60667" y1="17178" x2="60667" y2="17178"/>
                        <a14:foregroundMark x1="57068" y1="6953" x2="57068" y2="6953"/>
                        <a14:foregroundMark x1="57068" y1="7157" x2="57068" y2="7157"/>
                        <a14:foregroundMark x1="62072" y1="2658" x2="62072" y2="2658"/>
                        <a14:foregroundMark x1="62072" y1="2658" x2="62072" y2="2658"/>
                        <a14:foregroundMark x1="59438" y1="1431" x2="59438" y2="1431"/>
                        <a14:foregroundMark x1="60492" y1="1840" x2="60492" y2="1840"/>
                        <a14:foregroundMark x1="44864" y1="43967" x2="44864" y2="43967"/>
                        <a14:foregroundMark x1="61370" y1="46626" x2="61370" y2="46626"/>
                        <a14:foregroundMark x1="61633" y1="51534" x2="61633" y2="51534"/>
                        <a14:foregroundMark x1="61545" y1="56033" x2="61545" y2="56033"/>
                        <a14:foregroundMark x1="61545" y1="55828" x2="61545" y2="55828"/>
                        <a14:foregroundMark x1="61633" y1="59100" x2="61633" y2="59100"/>
                        <a14:foregroundMark x1="61633" y1="59100" x2="61633" y2="59100"/>
                        <a14:foregroundMark x1="62072" y1="66053" x2="62072" y2="66053"/>
                        <a14:foregroundMark x1="62072" y1="66053" x2="62072" y2="66053"/>
                        <a14:foregroundMark x1="61106" y1="42945" x2="61106" y2="42945"/>
                        <a14:foregroundMark x1="60931" y1="24744" x2="60931" y2="24744"/>
                        <a14:foregroundMark x1="60931" y1="24744" x2="60931" y2="24744"/>
                        <a14:foregroundMark x1="61194" y1="36810" x2="61194" y2="36810"/>
                        <a14:foregroundMark x1="61194" y1="36810" x2="61194" y2="36810"/>
                        <a14:foregroundMark x1="61194" y1="36810" x2="61194" y2="36810"/>
                        <a14:foregroundMark x1="61194" y1="36810" x2="61194" y2="36810"/>
                        <a14:foregroundMark x1="61194" y1="36810" x2="61194" y2="36810"/>
                        <a14:foregroundMark x1="6321" y1="64008" x2="6321" y2="64008"/>
                        <a14:foregroundMark x1="92186" y1="37219" x2="92186" y2="37219"/>
                        <a14:foregroundMark x1="61282" y1="32720" x2="61282" y2="32720"/>
                        <a14:foregroundMark x1="61282" y1="32515" x2="61282" y2="32515"/>
                        <a14:foregroundMark x1="61282" y1="32515" x2="61282" y2="32515"/>
                        <a14:foregroundMark x1="61282" y1="40286" x2="61282" y2="40286"/>
                        <a14:foregroundMark x1="61282" y1="40286" x2="61282" y2="40286"/>
                        <a14:foregroundMark x1="61370" y1="49080" x2="61370" y2="49080"/>
                        <a14:foregroundMark x1="61370" y1="49489" x2="61370" y2="49489"/>
                        <a14:foregroundMark x1="64267" y1="17996" x2="64267" y2="17996"/>
                        <a14:foregroundMark x1="64969" y1="16769" x2="64969" y2="16769"/>
                        <a14:foregroundMark x1="68920" y1="12679" x2="68920" y2="12679"/>
                        <a14:foregroundMark x1="70413" y1="15337" x2="70413" y2="15337"/>
                        <a14:foregroundMark x1="70413" y1="15337" x2="70413" y2="15337"/>
                        <a14:foregroundMark x1="70413" y1="15337" x2="70413" y2="15337"/>
                        <a14:foregroundMark x1="69359" y1="20859" x2="69359" y2="20859"/>
                        <a14:foregroundMark x1="69359" y1="20859" x2="69359" y2="20859"/>
                        <a14:foregroundMark x1="69359" y1="21268" x2="69359" y2="21268"/>
                        <a14:foregroundMark x1="69535" y1="21268" x2="69535" y2="21268"/>
                        <a14:foregroundMark x1="83582" y1="15542" x2="83582" y2="15542"/>
                        <a14:foregroundMark x1="83582" y1="15542" x2="83582" y2="15542"/>
                        <a14:foregroundMark x1="83582" y1="15542" x2="83582" y2="15542"/>
                        <a14:foregroundMark x1="83582" y1="15542" x2="83582" y2="15542"/>
                        <a14:foregroundMark x1="87182" y1="11247" x2="87182" y2="11247"/>
                        <a14:foregroundMark x1="87182" y1="11247" x2="87182" y2="11247"/>
                        <a14:foregroundMark x1="87182" y1="11247" x2="87182" y2="11247"/>
                        <a14:foregroundMark x1="87182" y1="11247" x2="87182" y2="11247"/>
                        <a14:foregroundMark x1="87182" y1="11247" x2="87182" y2="11247"/>
                        <a14:foregroundMark x1="87796" y1="17178" x2="87796" y2="17178"/>
                        <a14:foregroundMark x1="83055" y1="24540" x2="83494" y2="24540"/>
                        <a14:foregroundMark x1="84987" y1="24540" x2="84987" y2="25767"/>
                        <a14:foregroundMark x1="84284" y1="37014" x2="84284" y2="37014"/>
                        <a14:foregroundMark x1="85689" y1="39877" x2="85689" y2="39877"/>
                        <a14:foregroundMark x1="87006" y1="43558" x2="87006" y2="43558"/>
                        <a14:foregroundMark x1="87884" y1="39877" x2="87884" y2="39877"/>
                        <a14:foregroundMark x1="88060" y1="37014" x2="88060" y2="37014"/>
                        <a14:foregroundMark x1="85601" y1="40491" x2="85601" y2="40491"/>
                        <a14:foregroundMark x1="85865" y1="42740" x2="85865" y2="42740"/>
                        <a14:foregroundMark x1="86392" y1="42740" x2="86392" y2="42740"/>
                        <a14:foregroundMark x1="87357" y1="42127" x2="87357" y2="42127"/>
                        <a14:foregroundMark x1="87884" y1="42127" x2="87884" y2="40695"/>
                        <a14:foregroundMark x1="87884" y1="38446" x2="87884" y2="38446"/>
                        <a14:foregroundMark x1="69359" y1="4908" x2="69359" y2="4908"/>
                        <a14:foregroundMark x1="69359" y1="4908" x2="69359" y2="4908"/>
                        <a14:foregroundMark x1="69359" y1="4908" x2="69359" y2="4908"/>
                        <a14:foregroundMark x1="69359" y1="4908" x2="69359" y2="4908"/>
                        <a14:foregroundMark x1="67428" y1="1840" x2="67428" y2="1840"/>
                        <a14:foregroundMark x1="67428" y1="1431" x2="67428" y2="1431"/>
                        <a14:foregroundMark x1="66550" y1="1227" x2="66550" y2="1227"/>
                        <a14:foregroundMark x1="66550" y1="1227" x2="66550" y2="1227"/>
                        <a14:foregroundMark x1="66550" y1="1227" x2="66550" y2="1227"/>
                        <a14:foregroundMark x1="66550" y1="1227" x2="66550" y2="1227"/>
                        <a14:foregroundMark x1="66550" y1="1227" x2="66550" y2="1227"/>
                        <a14:foregroundMark x1="69096" y1="1840" x2="69096" y2="1840"/>
                        <a14:foregroundMark x1="69096" y1="1840" x2="69096" y2="1840"/>
                        <a14:foregroundMark x1="69096" y1="1840" x2="69096" y2="1840"/>
                        <a14:foregroundMark x1="68832" y1="1431" x2="68832" y2="1431"/>
                        <a14:foregroundMark x1="68832" y1="1431" x2="68832" y2="1431"/>
                        <a14:foregroundMark x1="77700" y1="62372" x2="77700" y2="62372"/>
                        <a14:foregroundMark x1="77700" y1="62372" x2="77700" y2="62372"/>
                        <a14:foregroundMark x1="77700" y1="66258" x2="77700" y2="66258"/>
                        <a14:foregroundMark x1="77700" y1="67280" x2="77524" y2="68098"/>
                        <a14:foregroundMark x1="77524" y1="69325" x2="77524" y2="70552"/>
                        <a14:foregroundMark x1="77700" y1="71575" x2="77700" y2="71575"/>
                        <a14:foregroundMark x1="77700" y1="72802" x2="77700" y2="72802"/>
                        <a14:foregroundMark x1="77700" y1="74029" x2="77700" y2="74029"/>
                        <a14:foregroundMark x1="77700" y1="46830" x2="77700" y2="47853"/>
                        <a14:foregroundMark x1="77700" y1="49489" x2="77700" y2="49489"/>
                        <a14:foregroundMark x1="77700" y1="51125" x2="77700" y2="51125"/>
                        <a14:foregroundMark x1="77788" y1="52556" x2="77788" y2="52556"/>
                        <a14:foregroundMark x1="78051" y1="55419" x2="78051" y2="55419"/>
                        <a14:foregroundMark x1="78051" y1="56851" x2="78051" y2="56851"/>
                        <a14:foregroundMark x1="69183" y1="37628" x2="69183" y2="37628"/>
                        <a14:foregroundMark x1="68920" y1="39059" x2="69096" y2="41309"/>
                        <a14:foregroundMark x1="69096" y1="42331" x2="69096" y2="43558"/>
                        <a14:foregroundMark x1="69096" y1="45194" x2="69096" y2="47239"/>
                        <a14:foregroundMark x1="69183" y1="48671" x2="69271" y2="50102"/>
                        <a14:foregroundMark x1="69359" y1="52352" x2="69359" y2="53170"/>
                        <a14:foregroundMark x1="68920" y1="60327" x2="68920" y2="60327"/>
                        <a14:foregroundMark x1="68920" y1="63599" x2="68920" y2="64622"/>
                        <a14:foregroundMark x1="69096" y1="66667" x2="69183" y2="67894"/>
                        <a14:foregroundMark x1="69271" y1="72802" x2="69271" y2="72802"/>
                        <a14:foregroundMark x1="69535" y1="89980" x2="69535" y2="89980"/>
                        <a14:foregroundMark x1="69535" y1="90184" x2="69535" y2="90184"/>
                        <a14:foregroundMark x1="65847" y1="10020" x2="65847" y2="10020"/>
                        <a14:foregroundMark x1="65847" y1="10020" x2="65847" y2="10020"/>
                        <a14:foregroundMark x1="65847" y1="10020" x2="65847" y2="10020"/>
                        <a14:foregroundMark x1="65672" y1="10020" x2="65672" y2="10020"/>
                        <a14:foregroundMark x1="65672" y1="10020" x2="65672" y2="10020"/>
                        <a14:foregroundMark x1="72256" y1="1431" x2="72256" y2="1431"/>
                        <a14:foregroundMark x1="72256" y1="1431" x2="72256" y2="1431"/>
                        <a14:foregroundMark x1="73924" y1="1431" x2="73924" y2="1431"/>
                        <a14:foregroundMark x1="73924" y1="1431" x2="73924" y2="1431"/>
                        <a14:foregroundMark x1="73924" y1="1431" x2="73924" y2="1431"/>
                        <a14:foregroundMark x1="73924" y1="1431" x2="73924" y2="1431"/>
                        <a14:foregroundMark x1="80773" y1="8998" x2="80773" y2="8998"/>
                        <a14:foregroundMark x1="80773" y1="8998" x2="80773" y2="8998"/>
                        <a14:foregroundMark x1="80773" y1="8998" x2="80773" y2="8998"/>
                        <a14:foregroundMark x1="80773" y1="8998" x2="80773" y2="8998"/>
                        <a14:foregroundMark x1="80773" y1="8998" x2="80773" y2="8998"/>
                        <a14:foregroundMark x1="80773" y1="8998" x2="80773" y2="8998"/>
                        <a14:foregroundMark x1="80948" y1="12679" x2="80948" y2="12679"/>
                        <a14:foregroundMark x1="80948" y1="12679" x2="80948" y2="13906"/>
                        <a14:foregroundMark x1="80948" y1="14110" x2="80948" y2="14110"/>
                        <a14:foregroundMark x1="81124" y1="14928" x2="81124" y2="14928"/>
                        <a14:foregroundMark x1="83055" y1="6339" x2="83055" y2="6339"/>
                        <a14:foregroundMark x1="83231" y1="6339" x2="83231" y2="6339"/>
                        <a14:foregroundMark x1="89728" y1="25153" x2="89728" y2="25153"/>
                        <a14:foregroundMark x1="89728" y1="25153" x2="89728" y2="25153"/>
                        <a14:foregroundMark x1="90342" y1="26176" x2="90342" y2="26176"/>
                        <a14:foregroundMark x1="87796" y1="1227" x2="87796" y2="1227"/>
                        <a14:backgroundMark x1="22300" y1="3067" x2="22300" y2="3067"/>
                        <a14:backgroundMark x1="46181" y1="4294" x2="46181" y2="4294"/>
                        <a14:backgroundMark x1="43547" y1="19836" x2="43547" y2="19836"/>
                        <a14:backgroundMark x1="44513" y1="24540" x2="44513" y2="24540"/>
                        <a14:backgroundMark x1="77261" y1="14519" x2="77261" y2="14519"/>
                      </a14:backgroundRemoval>
                    </a14:imgEffect>
                  </a14:imgLayer>
                </a14:imgProps>
              </a:ext>
              <a:ext uri="{28A0092B-C50C-407E-A947-70E740481C1C}">
                <a14:useLocalDpi xmlns:a14="http://schemas.microsoft.com/office/drawing/2010/main"/>
              </a:ext>
            </a:extLst>
          </a:blip>
          <a:srcRect/>
          <a:stretch/>
        </p:blipFill>
        <p:spPr bwMode="auto">
          <a:xfrm rot="16200000" flipH="1" flipV="1">
            <a:off x="8809499" y="3631327"/>
            <a:ext cx="4733367" cy="203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3838394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04825" y="725002"/>
            <a:ext cx="7962900" cy="5970865"/>
          </a:xfrm>
          <a:prstGeom prst="rect">
            <a:avLst/>
          </a:prstGeom>
        </p:spPr>
        <p:txBody>
          <a:bodyPr wrap="square">
            <a:spAutoFit/>
          </a:bodyPr>
          <a:lstStyle/>
          <a:p>
            <a:r>
              <a:rPr lang="en-US" sz="1200" dirty="0">
                <a:latin typeface="Comic Sans MS" panose="030F0702030302020204" pitchFamily="66" charset="0"/>
              </a:rPr>
              <a:t>5. </a:t>
            </a:r>
            <a:r>
              <a:rPr lang="en-US" sz="1200" b="1" dirty="0">
                <a:latin typeface="Comic Sans MS" panose="030F0702030302020204" pitchFamily="66" charset="0"/>
              </a:rPr>
              <a:t>Patterns in Nature</a:t>
            </a:r>
            <a:endParaRPr lang="en-US" sz="1200" dirty="0">
              <a:latin typeface="Comic Sans MS" panose="030F0702030302020204" pitchFamily="66" charset="0"/>
            </a:endParaRPr>
          </a:p>
          <a:p>
            <a:r>
              <a:rPr lang="en-US" sz="1200" dirty="0">
                <a:latin typeface="Comic Sans MS" panose="030F0702030302020204" pitchFamily="66" charset="0"/>
              </a:rPr>
              <a:t>Many artists have produced work based on patterns that can be seen in shells, plants and animals. Consider your own response to the idea of patterns found in the natural world.</a:t>
            </a:r>
          </a:p>
          <a:p>
            <a:r>
              <a:rPr lang="en-US" sz="1200" dirty="0">
                <a:latin typeface="Comic Sans MS" panose="030F0702030302020204" pitchFamily="66" charset="0"/>
              </a:rPr>
              <a:t> </a:t>
            </a:r>
          </a:p>
          <a:p>
            <a:r>
              <a:rPr lang="en-US" sz="1200" b="1" dirty="0">
                <a:latin typeface="Comic Sans MS" panose="030F0702030302020204" pitchFamily="66" charset="0"/>
              </a:rPr>
              <a:t>Artists:  </a:t>
            </a:r>
            <a:r>
              <a:rPr lang="en-US" sz="1200" dirty="0">
                <a:latin typeface="Comic Sans MS" panose="030F0702030302020204" pitchFamily="66" charset="0"/>
              </a:rPr>
              <a:t>Ernst Haeckel, Karl </a:t>
            </a:r>
            <a:r>
              <a:rPr lang="en-US" sz="1200" dirty="0" err="1">
                <a:latin typeface="Comic Sans MS" panose="030F0702030302020204" pitchFamily="66" charset="0"/>
              </a:rPr>
              <a:t>Blossfeldt</a:t>
            </a:r>
            <a:r>
              <a:rPr lang="en-US" sz="1200" dirty="0">
                <a:latin typeface="Comic Sans MS" panose="030F0702030302020204" pitchFamily="66" charset="0"/>
              </a:rPr>
              <a:t>, Peter Randall-Page.</a:t>
            </a:r>
          </a:p>
          <a:p>
            <a:r>
              <a:rPr lang="en-US" sz="1200" dirty="0">
                <a:latin typeface="Comic Sans MS" panose="030F0702030302020204" pitchFamily="66" charset="0"/>
              </a:rPr>
              <a:t> </a:t>
            </a:r>
          </a:p>
          <a:p>
            <a:r>
              <a:rPr lang="en-US" sz="1200" dirty="0">
                <a:latin typeface="Comic Sans MS" panose="030F0702030302020204" pitchFamily="66" charset="0"/>
              </a:rPr>
              <a:t> </a:t>
            </a:r>
          </a:p>
          <a:p>
            <a:r>
              <a:rPr lang="en-US" sz="1200" dirty="0">
                <a:latin typeface="Comic Sans MS" panose="030F0702030302020204" pitchFamily="66" charset="0"/>
              </a:rPr>
              <a:t>6. </a:t>
            </a:r>
            <a:r>
              <a:rPr lang="en-US" sz="1200" b="1" dirty="0">
                <a:latin typeface="Comic Sans MS" panose="030F0702030302020204" pitchFamily="66" charset="0"/>
              </a:rPr>
              <a:t>Shadows</a:t>
            </a:r>
            <a:endParaRPr lang="en-US" sz="1200" dirty="0">
              <a:latin typeface="Comic Sans MS" panose="030F0702030302020204" pitchFamily="66" charset="0"/>
            </a:endParaRPr>
          </a:p>
          <a:p>
            <a:r>
              <a:rPr lang="en-US" sz="1200" dirty="0">
                <a:latin typeface="Comic Sans MS" panose="030F0702030302020204" pitchFamily="66" charset="0"/>
              </a:rPr>
              <a:t>Shadows can create illusion and a sense of mystery. They can create atmosphere and  drama or direct the viewers eye to particular parts of a picture or scene. Explore ideas relating to the use of shadows of different kinds in your own work.</a:t>
            </a:r>
          </a:p>
          <a:p>
            <a:r>
              <a:rPr lang="en-US" sz="1200" dirty="0">
                <a:latin typeface="Comic Sans MS" panose="030F0702030302020204" pitchFamily="66" charset="0"/>
              </a:rPr>
              <a:t> </a:t>
            </a:r>
          </a:p>
          <a:p>
            <a:r>
              <a:rPr lang="en-US" sz="1200" b="1" dirty="0">
                <a:latin typeface="Comic Sans MS" panose="030F0702030302020204" pitchFamily="66" charset="0"/>
              </a:rPr>
              <a:t>Artists:  </a:t>
            </a:r>
            <a:r>
              <a:rPr lang="en-US" sz="1200" dirty="0">
                <a:latin typeface="Comic Sans MS" panose="030F0702030302020204" pitchFamily="66" charset="0"/>
              </a:rPr>
              <a:t>Henry Fuseli, Caravaggio, Joseph Wright of Derby, Cornelia Parker  </a:t>
            </a:r>
          </a:p>
          <a:p>
            <a:r>
              <a:rPr lang="en-US" sz="1200" dirty="0">
                <a:latin typeface="Comic Sans MS" panose="030F0702030302020204" pitchFamily="66" charset="0"/>
              </a:rPr>
              <a:t> </a:t>
            </a:r>
          </a:p>
          <a:p>
            <a:r>
              <a:rPr lang="en-US" sz="1200" dirty="0">
                <a:latin typeface="Comic Sans MS" panose="030F0702030302020204" pitchFamily="66" charset="0"/>
              </a:rPr>
              <a:t> </a:t>
            </a:r>
          </a:p>
          <a:p>
            <a:r>
              <a:rPr lang="en-US" sz="1200" dirty="0">
                <a:latin typeface="Comic Sans MS" panose="030F0702030302020204" pitchFamily="66" charset="0"/>
              </a:rPr>
              <a:t>7. </a:t>
            </a:r>
            <a:r>
              <a:rPr lang="en-US" sz="1200" b="1" dirty="0">
                <a:latin typeface="Comic Sans MS" panose="030F0702030302020204" pitchFamily="66" charset="0"/>
              </a:rPr>
              <a:t>Everyday objects</a:t>
            </a:r>
            <a:endParaRPr lang="en-US" sz="1200" dirty="0">
              <a:latin typeface="Comic Sans MS" panose="030F0702030302020204" pitchFamily="66" charset="0"/>
            </a:endParaRPr>
          </a:p>
          <a:p>
            <a:r>
              <a:rPr lang="en-US" sz="1200" dirty="0">
                <a:latin typeface="Comic Sans MS" panose="030F0702030302020204" pitchFamily="66" charset="0"/>
              </a:rPr>
              <a:t>Artists often explore everyday objects in their work. Some consider the objects in great detail, whilst others enlarge their scale or represent them in an abstract or unusual manner. Consider your own series of everyday objects in your work. </a:t>
            </a:r>
          </a:p>
          <a:p>
            <a:r>
              <a:rPr lang="en-US" sz="1200" dirty="0">
                <a:latin typeface="Comic Sans MS" panose="030F0702030302020204" pitchFamily="66" charset="0"/>
              </a:rPr>
              <a:t> </a:t>
            </a:r>
          </a:p>
          <a:p>
            <a:r>
              <a:rPr lang="en-US" sz="1200" b="1" dirty="0">
                <a:latin typeface="Comic Sans MS" panose="030F0702030302020204" pitchFamily="66" charset="0"/>
              </a:rPr>
              <a:t>Artists:  </a:t>
            </a:r>
            <a:r>
              <a:rPr lang="en-US" sz="1200" dirty="0">
                <a:latin typeface="Comic Sans MS" panose="030F0702030302020204" pitchFamily="66" charset="0"/>
              </a:rPr>
              <a:t>Michael Craig-Martin, Patrick Caulfield, Wayne </a:t>
            </a:r>
            <a:r>
              <a:rPr lang="en-US" sz="1200" dirty="0" err="1">
                <a:latin typeface="Comic Sans MS" panose="030F0702030302020204" pitchFamily="66" charset="0"/>
              </a:rPr>
              <a:t>Thiebaud</a:t>
            </a:r>
            <a:r>
              <a:rPr lang="en-US" sz="1200" dirty="0">
                <a:latin typeface="Comic Sans MS" panose="030F0702030302020204" pitchFamily="66" charset="0"/>
              </a:rPr>
              <a:t>, </a:t>
            </a:r>
            <a:r>
              <a:rPr lang="en-US" sz="1200" dirty="0" err="1">
                <a:latin typeface="Comic Sans MS" panose="030F0702030302020204" pitchFamily="66" charset="0"/>
              </a:rPr>
              <a:t>Claes</a:t>
            </a:r>
            <a:r>
              <a:rPr lang="en-US" sz="1200" dirty="0">
                <a:latin typeface="Comic Sans MS" panose="030F0702030302020204" pitchFamily="66" charset="0"/>
              </a:rPr>
              <a:t> Oldenburg</a:t>
            </a:r>
          </a:p>
          <a:p>
            <a:r>
              <a:rPr lang="en-US" sz="1200" dirty="0">
                <a:latin typeface="Comic Sans MS" panose="030F0702030302020204" pitchFamily="66" charset="0"/>
              </a:rPr>
              <a:t> </a:t>
            </a:r>
          </a:p>
          <a:p>
            <a:r>
              <a:rPr lang="en-US" sz="1200" dirty="0">
                <a:latin typeface="Comic Sans MS" panose="030F0702030302020204" pitchFamily="66" charset="0"/>
              </a:rPr>
              <a:t> </a:t>
            </a:r>
          </a:p>
          <a:p>
            <a:r>
              <a:rPr lang="en-US" sz="1200" dirty="0">
                <a:latin typeface="Comic Sans MS" panose="030F0702030302020204" pitchFamily="66" charset="0"/>
              </a:rPr>
              <a:t>8. </a:t>
            </a:r>
            <a:r>
              <a:rPr lang="en-US" sz="1200" b="1" dirty="0">
                <a:latin typeface="Comic Sans MS" panose="030F0702030302020204" pitchFamily="66" charset="0"/>
              </a:rPr>
              <a:t>Significant Events</a:t>
            </a:r>
            <a:endParaRPr lang="en-US" sz="1200" dirty="0">
              <a:latin typeface="Comic Sans MS" panose="030F0702030302020204" pitchFamily="66" charset="0"/>
            </a:endParaRPr>
          </a:p>
          <a:p>
            <a:r>
              <a:rPr lang="en-US" sz="1200" dirty="0">
                <a:latin typeface="Comic Sans MS" panose="030F0702030302020204" pitchFamily="66" charset="0"/>
              </a:rPr>
              <a:t>Numerous artists have produced work in response to political, social or personal events. These can evoke feelings such as joy, happiness, excitement, anger or despair. It can be serious events such as war and environmental disasters or perhaps something more  personal like learning to ride a bike, climbing a mountain or even dropping an ice-cream!</a:t>
            </a:r>
          </a:p>
          <a:p>
            <a:r>
              <a:rPr lang="en-US" sz="1200" dirty="0">
                <a:latin typeface="Comic Sans MS" panose="030F0702030302020204" pitchFamily="66" charset="0"/>
              </a:rPr>
              <a:t> </a:t>
            </a:r>
          </a:p>
          <a:p>
            <a:r>
              <a:rPr lang="en-US" sz="1200" b="1" dirty="0">
                <a:latin typeface="Comic Sans MS" panose="030F0702030302020204" pitchFamily="66" charset="0"/>
              </a:rPr>
              <a:t>Artists:</a:t>
            </a:r>
            <a:r>
              <a:rPr lang="en-US" sz="1200" dirty="0">
                <a:latin typeface="Comic Sans MS" panose="030F0702030302020204" pitchFamily="66" charset="0"/>
              </a:rPr>
              <a:t>	</a:t>
            </a:r>
            <a:r>
              <a:rPr lang="en-US" sz="1200" dirty="0" err="1">
                <a:latin typeface="Comic Sans MS" panose="030F0702030302020204" pitchFamily="66" charset="0"/>
              </a:rPr>
              <a:t>Kathe</a:t>
            </a:r>
            <a:r>
              <a:rPr lang="en-US" sz="1200" dirty="0">
                <a:latin typeface="Comic Sans MS" panose="030F0702030302020204" pitchFamily="66" charset="0"/>
              </a:rPr>
              <a:t> </a:t>
            </a:r>
            <a:r>
              <a:rPr lang="en-US" sz="1200" dirty="0" err="1">
                <a:latin typeface="Comic Sans MS" panose="030F0702030302020204" pitchFamily="66" charset="0"/>
              </a:rPr>
              <a:t>Kollwit</a:t>
            </a:r>
            <a:r>
              <a:rPr lang="en-US" sz="1200" dirty="0">
                <a:latin typeface="Comic Sans MS" panose="030F0702030302020204" pitchFamily="66" charset="0"/>
              </a:rPr>
              <a:t>, Henry Moore, Paul Nash</a:t>
            </a:r>
          </a:p>
          <a:p>
            <a:r>
              <a:rPr lang="en-US" sz="1200" dirty="0"/>
              <a:t> </a:t>
            </a:r>
          </a:p>
          <a:p>
            <a:r>
              <a:rPr lang="en-US" sz="1000" kern="1400" dirty="0">
                <a:ln>
                  <a:noFill/>
                </a:ln>
                <a:solidFill>
                  <a:srgbClr val="000000"/>
                </a:solidFill>
                <a:effectLst/>
                <a:latin typeface="Comic Sans MS" panose="030F0702030302020204" pitchFamily="66" charset="0"/>
              </a:rPr>
              <a:t> </a:t>
            </a:r>
            <a:endParaRPr lang="en-US" sz="1000" kern="1400" dirty="0">
              <a:ln>
                <a:noFill/>
              </a:ln>
              <a:solidFill>
                <a:srgbClr val="000000"/>
              </a:solidFill>
              <a:effectLst/>
              <a:latin typeface="Times New Roman" panose="02020603050405020304" pitchFamily="18" charset="0"/>
            </a:endParaRPr>
          </a:p>
        </p:txBody>
      </p:sp>
      <p:pic>
        <p:nvPicPr>
          <p:cNvPr id="2" name="Picture 1" descr="Free photo: Paint splatters - Dark, Paint, Splatter - Free Download - Jooinn">
            <a:extLst>
              <a:ext uri="{FF2B5EF4-FFF2-40B4-BE49-F238E27FC236}">
                <a16:creationId xmlns:a16="http://schemas.microsoft.com/office/drawing/2014/main" id="{EAE28EAF-D3DF-39BC-54DA-FCEEFC50DB42}"/>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ackgroundRemoval t="0" b="100000" l="1844" r="99737">
                        <a14:foregroundMark x1="60228" y1="9407" x2="60228" y2="9407"/>
                        <a14:foregroundMark x1="58648" y1="2863" x2="58648" y2="2863"/>
                        <a14:foregroundMark x1="73134" y1="14315" x2="73134" y2="14315"/>
                        <a14:foregroundMark x1="65672" y1="12883" x2="65672" y2="12883"/>
                        <a14:foregroundMark x1="65672" y1="12883" x2="65672" y2="12883"/>
                        <a14:foregroundMark x1="65672" y1="12883" x2="65672" y2="12883"/>
                        <a14:foregroundMark x1="73661" y1="8793" x2="73661" y2="8793"/>
                        <a14:foregroundMark x1="73661" y1="8793" x2="73661" y2="8793"/>
                        <a14:foregroundMark x1="71291" y1="22290" x2="71291" y2="22290"/>
                        <a14:foregroundMark x1="71291" y1="22290" x2="71291" y2="22290"/>
                        <a14:foregroundMark x1="71291" y1="22290" x2="71291" y2="22290"/>
                        <a14:foregroundMark x1="68569" y1="27812" x2="68569" y2="27812"/>
                        <a14:foregroundMark x1="68569" y1="28221" x2="68569" y2="28221"/>
                        <a14:foregroundMark x1="76734" y1="37628" x2="76734" y2="37628"/>
                        <a14:foregroundMark x1="76734" y1="37628" x2="76734" y2="37628"/>
                        <a14:foregroundMark x1="77173" y1="43149" x2="77173" y2="43149"/>
                        <a14:foregroundMark x1="71291" y1="30061" x2="71291" y2="30061"/>
                        <a14:foregroundMark x1="61896" y1="6544" x2="61896" y2="6544"/>
                        <a14:foregroundMark x1="57155" y1="4090" x2="57155" y2="4090"/>
                        <a14:foregroundMark x1="63916" y1="2863" x2="63916" y2="2863"/>
                        <a14:foregroundMark x1="63916" y1="3681" x2="63916" y2="3681"/>
                        <a14:foregroundMark x1="60755" y1="17178" x2="60755" y2="17178"/>
                        <a14:foregroundMark x1="60667" y1="17178" x2="60667" y2="17178"/>
                        <a14:foregroundMark x1="57068" y1="6953" x2="57068" y2="6953"/>
                        <a14:foregroundMark x1="57068" y1="7157" x2="57068" y2="7157"/>
                        <a14:foregroundMark x1="62072" y1="2658" x2="62072" y2="2658"/>
                        <a14:foregroundMark x1="62072" y1="2658" x2="62072" y2="2658"/>
                        <a14:foregroundMark x1="59438" y1="1431" x2="59438" y2="1431"/>
                        <a14:foregroundMark x1="60492" y1="1840" x2="60492" y2="1840"/>
                        <a14:foregroundMark x1="44864" y1="43967" x2="44864" y2="43967"/>
                        <a14:foregroundMark x1="61370" y1="46626" x2="61370" y2="46626"/>
                        <a14:foregroundMark x1="61633" y1="51534" x2="61633" y2="51534"/>
                        <a14:foregroundMark x1="61545" y1="56033" x2="61545" y2="56033"/>
                        <a14:foregroundMark x1="61545" y1="55828" x2="61545" y2="55828"/>
                        <a14:foregroundMark x1="61633" y1="59100" x2="61633" y2="59100"/>
                        <a14:foregroundMark x1="61633" y1="59100" x2="61633" y2="59100"/>
                        <a14:foregroundMark x1="62072" y1="66053" x2="62072" y2="66053"/>
                        <a14:foregroundMark x1="62072" y1="66053" x2="62072" y2="66053"/>
                        <a14:foregroundMark x1="61106" y1="42945" x2="61106" y2="42945"/>
                        <a14:foregroundMark x1="60931" y1="24744" x2="60931" y2="24744"/>
                        <a14:foregroundMark x1="60931" y1="24744" x2="60931" y2="24744"/>
                        <a14:foregroundMark x1="61194" y1="36810" x2="61194" y2="36810"/>
                        <a14:foregroundMark x1="61194" y1="36810" x2="61194" y2="36810"/>
                        <a14:foregroundMark x1="61194" y1="36810" x2="61194" y2="36810"/>
                        <a14:foregroundMark x1="61194" y1="36810" x2="61194" y2="36810"/>
                        <a14:foregroundMark x1="61194" y1="36810" x2="61194" y2="36810"/>
                        <a14:foregroundMark x1="6321" y1="64008" x2="6321" y2="64008"/>
                        <a14:foregroundMark x1="92186" y1="37219" x2="92186" y2="37219"/>
                        <a14:foregroundMark x1="61282" y1="32720" x2="61282" y2="32720"/>
                        <a14:foregroundMark x1="61282" y1="32515" x2="61282" y2="32515"/>
                        <a14:foregroundMark x1="61282" y1="32515" x2="61282" y2="32515"/>
                        <a14:foregroundMark x1="61282" y1="40286" x2="61282" y2="40286"/>
                        <a14:foregroundMark x1="61282" y1="40286" x2="61282" y2="40286"/>
                        <a14:foregroundMark x1="61370" y1="49080" x2="61370" y2="49080"/>
                        <a14:foregroundMark x1="61370" y1="49489" x2="61370" y2="49489"/>
                        <a14:foregroundMark x1="64267" y1="17996" x2="64267" y2="17996"/>
                        <a14:foregroundMark x1="64969" y1="16769" x2="64969" y2="16769"/>
                        <a14:foregroundMark x1="68920" y1="12679" x2="68920" y2="12679"/>
                        <a14:foregroundMark x1="70413" y1="15337" x2="70413" y2="15337"/>
                        <a14:foregroundMark x1="70413" y1="15337" x2="70413" y2="15337"/>
                        <a14:foregroundMark x1="70413" y1="15337" x2="70413" y2="15337"/>
                        <a14:foregroundMark x1="69359" y1="20859" x2="69359" y2="20859"/>
                        <a14:foregroundMark x1="69359" y1="20859" x2="69359" y2="20859"/>
                        <a14:foregroundMark x1="69359" y1="21268" x2="69359" y2="21268"/>
                        <a14:foregroundMark x1="69535" y1="21268" x2="69535" y2="21268"/>
                        <a14:foregroundMark x1="83582" y1="15542" x2="83582" y2="15542"/>
                        <a14:foregroundMark x1="83582" y1="15542" x2="83582" y2="15542"/>
                        <a14:foregroundMark x1="83582" y1="15542" x2="83582" y2="15542"/>
                        <a14:foregroundMark x1="83582" y1="15542" x2="83582" y2="15542"/>
                        <a14:foregroundMark x1="87182" y1="11247" x2="87182" y2="11247"/>
                        <a14:foregroundMark x1="87182" y1="11247" x2="87182" y2="11247"/>
                        <a14:foregroundMark x1="87182" y1="11247" x2="87182" y2="11247"/>
                        <a14:foregroundMark x1="87182" y1="11247" x2="87182" y2="11247"/>
                        <a14:foregroundMark x1="87182" y1="11247" x2="87182" y2="11247"/>
                        <a14:foregroundMark x1="87796" y1="17178" x2="87796" y2="17178"/>
                        <a14:foregroundMark x1="83055" y1="24540" x2="83494" y2="24540"/>
                        <a14:foregroundMark x1="84987" y1="24540" x2="84987" y2="25767"/>
                        <a14:foregroundMark x1="84284" y1="37014" x2="84284" y2="37014"/>
                        <a14:foregroundMark x1="85689" y1="39877" x2="85689" y2="39877"/>
                        <a14:foregroundMark x1="87006" y1="43558" x2="87006" y2="43558"/>
                        <a14:foregroundMark x1="87884" y1="39877" x2="87884" y2="39877"/>
                        <a14:foregroundMark x1="88060" y1="37014" x2="88060" y2="37014"/>
                        <a14:foregroundMark x1="85601" y1="40491" x2="85601" y2="40491"/>
                        <a14:foregroundMark x1="85865" y1="42740" x2="85865" y2="42740"/>
                        <a14:foregroundMark x1="86392" y1="42740" x2="86392" y2="42740"/>
                        <a14:foregroundMark x1="87357" y1="42127" x2="87357" y2="42127"/>
                        <a14:foregroundMark x1="87884" y1="42127" x2="87884" y2="40695"/>
                        <a14:foregroundMark x1="87884" y1="38446" x2="87884" y2="38446"/>
                        <a14:foregroundMark x1="69359" y1="4908" x2="69359" y2="4908"/>
                        <a14:foregroundMark x1="69359" y1="4908" x2="69359" y2="4908"/>
                        <a14:foregroundMark x1="69359" y1="4908" x2="69359" y2="4908"/>
                        <a14:foregroundMark x1="69359" y1="4908" x2="69359" y2="4908"/>
                        <a14:foregroundMark x1="67428" y1="1840" x2="67428" y2="1840"/>
                        <a14:foregroundMark x1="67428" y1="1431" x2="67428" y2="1431"/>
                        <a14:foregroundMark x1="66550" y1="1227" x2="66550" y2="1227"/>
                        <a14:foregroundMark x1="66550" y1="1227" x2="66550" y2="1227"/>
                        <a14:foregroundMark x1="66550" y1="1227" x2="66550" y2="1227"/>
                        <a14:foregroundMark x1="66550" y1="1227" x2="66550" y2="1227"/>
                        <a14:foregroundMark x1="66550" y1="1227" x2="66550" y2="1227"/>
                        <a14:foregroundMark x1="69096" y1="1840" x2="69096" y2="1840"/>
                        <a14:foregroundMark x1="69096" y1="1840" x2="69096" y2="1840"/>
                        <a14:foregroundMark x1="69096" y1="1840" x2="69096" y2="1840"/>
                        <a14:foregroundMark x1="68832" y1="1431" x2="68832" y2="1431"/>
                        <a14:foregroundMark x1="68832" y1="1431" x2="68832" y2="1431"/>
                        <a14:foregroundMark x1="77700" y1="62372" x2="77700" y2="62372"/>
                        <a14:foregroundMark x1="77700" y1="62372" x2="77700" y2="62372"/>
                        <a14:foregroundMark x1="77700" y1="66258" x2="77700" y2="66258"/>
                        <a14:foregroundMark x1="77700" y1="67280" x2="77524" y2="68098"/>
                        <a14:foregroundMark x1="77524" y1="69325" x2="77524" y2="70552"/>
                        <a14:foregroundMark x1="77700" y1="71575" x2="77700" y2="71575"/>
                        <a14:foregroundMark x1="77700" y1="72802" x2="77700" y2="72802"/>
                        <a14:foregroundMark x1="77700" y1="74029" x2="77700" y2="74029"/>
                        <a14:foregroundMark x1="77700" y1="46830" x2="77700" y2="47853"/>
                        <a14:foregroundMark x1="77700" y1="49489" x2="77700" y2="49489"/>
                        <a14:foregroundMark x1="77700" y1="51125" x2="77700" y2="51125"/>
                        <a14:foregroundMark x1="77788" y1="52556" x2="77788" y2="52556"/>
                        <a14:foregroundMark x1="78051" y1="55419" x2="78051" y2="55419"/>
                        <a14:foregroundMark x1="78051" y1="56851" x2="78051" y2="56851"/>
                        <a14:foregroundMark x1="69183" y1="37628" x2="69183" y2="37628"/>
                        <a14:foregroundMark x1="68920" y1="39059" x2="69096" y2="41309"/>
                        <a14:foregroundMark x1="69096" y1="42331" x2="69096" y2="43558"/>
                        <a14:foregroundMark x1="69096" y1="45194" x2="69096" y2="47239"/>
                        <a14:foregroundMark x1="69183" y1="48671" x2="69271" y2="50102"/>
                        <a14:foregroundMark x1="69359" y1="52352" x2="69359" y2="53170"/>
                        <a14:foregroundMark x1="68920" y1="60327" x2="68920" y2="60327"/>
                        <a14:foregroundMark x1="68920" y1="63599" x2="68920" y2="64622"/>
                        <a14:foregroundMark x1="69096" y1="66667" x2="69183" y2="67894"/>
                        <a14:foregroundMark x1="69271" y1="72802" x2="69271" y2="72802"/>
                        <a14:foregroundMark x1="69535" y1="89980" x2="69535" y2="89980"/>
                        <a14:foregroundMark x1="69535" y1="90184" x2="69535" y2="90184"/>
                        <a14:foregroundMark x1="65847" y1="10020" x2="65847" y2="10020"/>
                        <a14:foregroundMark x1="65847" y1="10020" x2="65847" y2="10020"/>
                        <a14:foregroundMark x1="65847" y1="10020" x2="65847" y2="10020"/>
                        <a14:foregroundMark x1="65672" y1="10020" x2="65672" y2="10020"/>
                        <a14:foregroundMark x1="65672" y1="10020" x2="65672" y2="10020"/>
                        <a14:foregroundMark x1="72256" y1="1431" x2="72256" y2="1431"/>
                        <a14:foregroundMark x1="72256" y1="1431" x2="72256" y2="1431"/>
                        <a14:foregroundMark x1="73924" y1="1431" x2="73924" y2="1431"/>
                        <a14:foregroundMark x1="73924" y1="1431" x2="73924" y2="1431"/>
                        <a14:foregroundMark x1="73924" y1="1431" x2="73924" y2="1431"/>
                        <a14:foregroundMark x1="73924" y1="1431" x2="73924" y2="1431"/>
                        <a14:foregroundMark x1="80773" y1="8998" x2="80773" y2="8998"/>
                        <a14:foregroundMark x1="80773" y1="8998" x2="80773" y2="8998"/>
                        <a14:foregroundMark x1="80773" y1="8998" x2="80773" y2="8998"/>
                        <a14:foregroundMark x1="80773" y1="8998" x2="80773" y2="8998"/>
                        <a14:foregroundMark x1="80773" y1="8998" x2="80773" y2="8998"/>
                        <a14:foregroundMark x1="80773" y1="8998" x2="80773" y2="8998"/>
                        <a14:foregroundMark x1="80948" y1="12679" x2="80948" y2="12679"/>
                        <a14:foregroundMark x1="80948" y1="12679" x2="80948" y2="13906"/>
                        <a14:foregroundMark x1="80948" y1="14110" x2="80948" y2="14110"/>
                        <a14:foregroundMark x1="81124" y1="14928" x2="81124" y2="14928"/>
                        <a14:foregroundMark x1="83055" y1="6339" x2="83055" y2="6339"/>
                        <a14:foregroundMark x1="83231" y1="6339" x2="83231" y2="6339"/>
                        <a14:foregroundMark x1="89728" y1="25153" x2="89728" y2="25153"/>
                        <a14:foregroundMark x1="89728" y1="25153" x2="89728" y2="25153"/>
                        <a14:foregroundMark x1="90342" y1="26176" x2="90342" y2="26176"/>
                        <a14:foregroundMark x1="87796" y1="1227" x2="87796" y2="1227"/>
                        <a14:backgroundMark x1="22300" y1="3067" x2="22300" y2="3067"/>
                        <a14:backgroundMark x1="46181" y1="4294" x2="46181" y2="4294"/>
                        <a14:backgroundMark x1="43547" y1="19836" x2="43547" y2="19836"/>
                        <a14:backgroundMark x1="44513" y1="24540" x2="44513" y2="24540"/>
                        <a14:backgroundMark x1="77261" y1="14519" x2="77261" y2="14519"/>
                      </a14:backgroundRemoval>
                    </a14:imgEffect>
                  </a14:imgLayer>
                </a14:imgProps>
              </a:ext>
              <a:ext uri="{28A0092B-C50C-407E-A947-70E740481C1C}">
                <a14:useLocalDpi xmlns:a14="http://schemas.microsoft.com/office/drawing/2010/main"/>
              </a:ext>
            </a:extLst>
          </a:blip>
          <a:srcRect/>
          <a:stretch/>
        </p:blipFill>
        <p:spPr bwMode="auto">
          <a:xfrm rot="16200000" flipH="1" flipV="1">
            <a:off x="8809499" y="3631327"/>
            <a:ext cx="4733367" cy="203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4208910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0868" y="488106"/>
            <a:ext cx="7893489" cy="3353739"/>
          </a:xfrm>
          <a:prstGeom prst="rect">
            <a:avLst/>
          </a:prstGeom>
        </p:spPr>
        <p:txBody>
          <a:bodyPr wrap="square">
            <a:spAutoFit/>
          </a:bodyPr>
          <a:lstStyle/>
          <a:p>
            <a:pPr>
              <a:lnSpc>
                <a:spcPct val="150000"/>
              </a:lnSpc>
            </a:pPr>
            <a:r>
              <a:rPr lang="en-US" sz="2400" b="1" dirty="0">
                <a:latin typeface="Comic Sans MS" panose="030F0702030302020204" pitchFamily="66" charset="0"/>
              </a:rPr>
              <a:t>The A6 sketchbook </a:t>
            </a:r>
            <a:r>
              <a:rPr lang="en-US" sz="2400" b="1" dirty="0">
                <a:solidFill>
                  <a:srgbClr val="C00000"/>
                </a:solidFill>
                <a:latin typeface="Comic Sans MS" panose="030F0702030302020204" pitchFamily="66" charset="0"/>
              </a:rPr>
              <a:t>(which you have/will collect from me) </a:t>
            </a:r>
            <a:r>
              <a:rPr lang="en-US" sz="2400" b="1" dirty="0">
                <a:latin typeface="Comic Sans MS" panose="030F0702030302020204" pitchFamily="66" charset="0"/>
              </a:rPr>
              <a:t>is meant to be mostly visual. </a:t>
            </a:r>
            <a:r>
              <a:rPr lang="en-US" sz="2400" dirty="0">
                <a:latin typeface="Comic Sans MS" panose="030F0702030302020204" pitchFamily="66" charset="0"/>
              </a:rPr>
              <a:t>You should </a:t>
            </a:r>
            <a:r>
              <a:rPr lang="en-US" sz="2400" b="1" dirty="0">
                <a:latin typeface="Comic Sans MS" panose="030F0702030302020204" pitchFamily="66" charset="0"/>
              </a:rPr>
              <a:t>experiment</a:t>
            </a:r>
            <a:r>
              <a:rPr lang="en-US" sz="2400" dirty="0">
                <a:latin typeface="Comic Sans MS" panose="030F0702030302020204" pitchFamily="66" charset="0"/>
              </a:rPr>
              <a:t> with ideas, materials and techniques throughout the book.  Some pages will be quick to complete whilst others with require more time and energy. </a:t>
            </a:r>
            <a:r>
              <a:rPr lang="en-US" sz="2400" dirty="0"/>
              <a:t> </a:t>
            </a:r>
            <a:r>
              <a:rPr lang="en-US" dirty="0"/>
              <a:t> </a:t>
            </a:r>
          </a:p>
        </p:txBody>
      </p:sp>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Free photo: Paint splatters - Dark, Paint, Splatter - Free Download - Jooinn">
            <a:extLst>
              <a:ext uri="{FF2B5EF4-FFF2-40B4-BE49-F238E27FC236}">
                <a16:creationId xmlns:a16="http://schemas.microsoft.com/office/drawing/2014/main" id="{A312945E-57E2-895E-FF3A-03F9C5BCD3FF}"/>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ackgroundRemoval t="0" b="100000" l="1844" r="99737">
                        <a14:foregroundMark x1="60228" y1="9407" x2="60228" y2="9407"/>
                        <a14:foregroundMark x1="58648" y1="2863" x2="58648" y2="2863"/>
                        <a14:foregroundMark x1="73134" y1="14315" x2="73134" y2="14315"/>
                        <a14:foregroundMark x1="65672" y1="12883" x2="65672" y2="12883"/>
                        <a14:foregroundMark x1="65672" y1="12883" x2="65672" y2="12883"/>
                        <a14:foregroundMark x1="65672" y1="12883" x2="65672" y2="12883"/>
                        <a14:foregroundMark x1="73661" y1="8793" x2="73661" y2="8793"/>
                        <a14:foregroundMark x1="73661" y1="8793" x2="73661" y2="8793"/>
                        <a14:foregroundMark x1="71291" y1="22290" x2="71291" y2="22290"/>
                        <a14:foregroundMark x1="71291" y1="22290" x2="71291" y2="22290"/>
                        <a14:foregroundMark x1="71291" y1="22290" x2="71291" y2="22290"/>
                        <a14:foregroundMark x1="68569" y1="27812" x2="68569" y2="27812"/>
                        <a14:foregroundMark x1="68569" y1="28221" x2="68569" y2="28221"/>
                        <a14:foregroundMark x1="76734" y1="37628" x2="76734" y2="37628"/>
                        <a14:foregroundMark x1="76734" y1="37628" x2="76734" y2="37628"/>
                        <a14:foregroundMark x1="77173" y1="43149" x2="77173" y2="43149"/>
                        <a14:foregroundMark x1="71291" y1="30061" x2="71291" y2="30061"/>
                        <a14:foregroundMark x1="61896" y1="6544" x2="61896" y2="6544"/>
                        <a14:foregroundMark x1="57155" y1="4090" x2="57155" y2="4090"/>
                        <a14:foregroundMark x1="63916" y1="2863" x2="63916" y2="2863"/>
                        <a14:foregroundMark x1="63916" y1="3681" x2="63916" y2="3681"/>
                        <a14:foregroundMark x1="60755" y1="17178" x2="60755" y2="17178"/>
                        <a14:foregroundMark x1="60667" y1="17178" x2="60667" y2="17178"/>
                        <a14:foregroundMark x1="57068" y1="6953" x2="57068" y2="6953"/>
                        <a14:foregroundMark x1="57068" y1="7157" x2="57068" y2="7157"/>
                        <a14:foregroundMark x1="62072" y1="2658" x2="62072" y2="2658"/>
                        <a14:foregroundMark x1="62072" y1="2658" x2="62072" y2="2658"/>
                        <a14:foregroundMark x1="59438" y1="1431" x2="59438" y2="1431"/>
                        <a14:foregroundMark x1="60492" y1="1840" x2="60492" y2="1840"/>
                        <a14:foregroundMark x1="44864" y1="43967" x2="44864" y2="43967"/>
                        <a14:foregroundMark x1="61370" y1="46626" x2="61370" y2="46626"/>
                        <a14:foregroundMark x1="61633" y1="51534" x2="61633" y2="51534"/>
                        <a14:foregroundMark x1="61545" y1="56033" x2="61545" y2="56033"/>
                        <a14:foregroundMark x1="61545" y1="55828" x2="61545" y2="55828"/>
                        <a14:foregroundMark x1="61633" y1="59100" x2="61633" y2="59100"/>
                        <a14:foregroundMark x1="61633" y1="59100" x2="61633" y2="59100"/>
                        <a14:foregroundMark x1="62072" y1="66053" x2="62072" y2="66053"/>
                        <a14:foregroundMark x1="62072" y1="66053" x2="62072" y2="66053"/>
                        <a14:foregroundMark x1="61106" y1="42945" x2="61106" y2="42945"/>
                        <a14:foregroundMark x1="60931" y1="24744" x2="60931" y2="24744"/>
                        <a14:foregroundMark x1="60931" y1="24744" x2="60931" y2="24744"/>
                        <a14:foregroundMark x1="61194" y1="36810" x2="61194" y2="36810"/>
                        <a14:foregroundMark x1="61194" y1="36810" x2="61194" y2="36810"/>
                        <a14:foregroundMark x1="61194" y1="36810" x2="61194" y2="36810"/>
                        <a14:foregroundMark x1="61194" y1="36810" x2="61194" y2="36810"/>
                        <a14:foregroundMark x1="61194" y1="36810" x2="61194" y2="36810"/>
                        <a14:foregroundMark x1="6321" y1="64008" x2="6321" y2="64008"/>
                        <a14:foregroundMark x1="92186" y1="37219" x2="92186" y2="37219"/>
                        <a14:foregroundMark x1="61282" y1="32720" x2="61282" y2="32720"/>
                        <a14:foregroundMark x1="61282" y1="32515" x2="61282" y2="32515"/>
                        <a14:foregroundMark x1="61282" y1="32515" x2="61282" y2="32515"/>
                        <a14:foregroundMark x1="61282" y1="40286" x2="61282" y2="40286"/>
                        <a14:foregroundMark x1="61282" y1="40286" x2="61282" y2="40286"/>
                        <a14:foregroundMark x1="61370" y1="49080" x2="61370" y2="49080"/>
                        <a14:foregroundMark x1="61370" y1="49489" x2="61370" y2="49489"/>
                        <a14:foregroundMark x1="64267" y1="17996" x2="64267" y2="17996"/>
                        <a14:foregroundMark x1="64969" y1="16769" x2="64969" y2="16769"/>
                        <a14:foregroundMark x1="68920" y1="12679" x2="68920" y2="12679"/>
                        <a14:foregroundMark x1="70413" y1="15337" x2="70413" y2="15337"/>
                        <a14:foregroundMark x1="70413" y1="15337" x2="70413" y2="15337"/>
                        <a14:foregroundMark x1="70413" y1="15337" x2="70413" y2="15337"/>
                        <a14:foregroundMark x1="69359" y1="20859" x2="69359" y2="20859"/>
                        <a14:foregroundMark x1="69359" y1="20859" x2="69359" y2="20859"/>
                        <a14:foregroundMark x1="69359" y1="21268" x2="69359" y2="21268"/>
                        <a14:foregroundMark x1="69535" y1="21268" x2="69535" y2="21268"/>
                        <a14:foregroundMark x1="83582" y1="15542" x2="83582" y2="15542"/>
                        <a14:foregroundMark x1="83582" y1="15542" x2="83582" y2="15542"/>
                        <a14:foregroundMark x1="83582" y1="15542" x2="83582" y2="15542"/>
                        <a14:foregroundMark x1="83582" y1="15542" x2="83582" y2="15542"/>
                        <a14:foregroundMark x1="87182" y1="11247" x2="87182" y2="11247"/>
                        <a14:foregroundMark x1="87182" y1="11247" x2="87182" y2="11247"/>
                        <a14:foregroundMark x1="87182" y1="11247" x2="87182" y2="11247"/>
                        <a14:foregroundMark x1="87182" y1="11247" x2="87182" y2="11247"/>
                        <a14:foregroundMark x1="87182" y1="11247" x2="87182" y2="11247"/>
                        <a14:foregroundMark x1="87796" y1="17178" x2="87796" y2="17178"/>
                        <a14:foregroundMark x1="83055" y1="24540" x2="83494" y2="24540"/>
                        <a14:foregroundMark x1="84987" y1="24540" x2="84987" y2="25767"/>
                        <a14:foregroundMark x1="84284" y1="37014" x2="84284" y2="37014"/>
                        <a14:foregroundMark x1="85689" y1="39877" x2="85689" y2="39877"/>
                        <a14:foregroundMark x1="87006" y1="43558" x2="87006" y2="43558"/>
                        <a14:foregroundMark x1="87884" y1="39877" x2="87884" y2="39877"/>
                        <a14:foregroundMark x1="88060" y1="37014" x2="88060" y2="37014"/>
                        <a14:foregroundMark x1="85601" y1="40491" x2="85601" y2="40491"/>
                        <a14:foregroundMark x1="85865" y1="42740" x2="85865" y2="42740"/>
                        <a14:foregroundMark x1="86392" y1="42740" x2="86392" y2="42740"/>
                        <a14:foregroundMark x1="87357" y1="42127" x2="87357" y2="42127"/>
                        <a14:foregroundMark x1="87884" y1="42127" x2="87884" y2="40695"/>
                        <a14:foregroundMark x1="87884" y1="38446" x2="87884" y2="38446"/>
                        <a14:foregroundMark x1="69359" y1="4908" x2="69359" y2="4908"/>
                        <a14:foregroundMark x1="69359" y1="4908" x2="69359" y2="4908"/>
                        <a14:foregroundMark x1="69359" y1="4908" x2="69359" y2="4908"/>
                        <a14:foregroundMark x1="69359" y1="4908" x2="69359" y2="4908"/>
                        <a14:foregroundMark x1="67428" y1="1840" x2="67428" y2="1840"/>
                        <a14:foregroundMark x1="67428" y1="1431" x2="67428" y2="1431"/>
                        <a14:foregroundMark x1="66550" y1="1227" x2="66550" y2="1227"/>
                        <a14:foregroundMark x1="66550" y1="1227" x2="66550" y2="1227"/>
                        <a14:foregroundMark x1="66550" y1="1227" x2="66550" y2="1227"/>
                        <a14:foregroundMark x1="66550" y1="1227" x2="66550" y2="1227"/>
                        <a14:foregroundMark x1="66550" y1="1227" x2="66550" y2="1227"/>
                        <a14:foregroundMark x1="69096" y1="1840" x2="69096" y2="1840"/>
                        <a14:foregroundMark x1="69096" y1="1840" x2="69096" y2="1840"/>
                        <a14:foregroundMark x1="69096" y1="1840" x2="69096" y2="1840"/>
                        <a14:foregroundMark x1="68832" y1="1431" x2="68832" y2="1431"/>
                        <a14:foregroundMark x1="68832" y1="1431" x2="68832" y2="1431"/>
                        <a14:foregroundMark x1="77700" y1="62372" x2="77700" y2="62372"/>
                        <a14:foregroundMark x1="77700" y1="62372" x2="77700" y2="62372"/>
                        <a14:foregroundMark x1="77700" y1="66258" x2="77700" y2="66258"/>
                        <a14:foregroundMark x1="77700" y1="67280" x2="77524" y2="68098"/>
                        <a14:foregroundMark x1="77524" y1="69325" x2="77524" y2="70552"/>
                        <a14:foregroundMark x1="77700" y1="71575" x2="77700" y2="71575"/>
                        <a14:foregroundMark x1="77700" y1="72802" x2="77700" y2="72802"/>
                        <a14:foregroundMark x1="77700" y1="74029" x2="77700" y2="74029"/>
                        <a14:foregroundMark x1="77700" y1="46830" x2="77700" y2="47853"/>
                        <a14:foregroundMark x1="77700" y1="49489" x2="77700" y2="49489"/>
                        <a14:foregroundMark x1="77700" y1="51125" x2="77700" y2="51125"/>
                        <a14:foregroundMark x1="77788" y1="52556" x2="77788" y2="52556"/>
                        <a14:foregroundMark x1="78051" y1="55419" x2="78051" y2="55419"/>
                        <a14:foregroundMark x1="78051" y1="56851" x2="78051" y2="56851"/>
                        <a14:foregroundMark x1="69183" y1="37628" x2="69183" y2="37628"/>
                        <a14:foregroundMark x1="68920" y1="39059" x2="69096" y2="41309"/>
                        <a14:foregroundMark x1="69096" y1="42331" x2="69096" y2="43558"/>
                        <a14:foregroundMark x1="69096" y1="45194" x2="69096" y2="47239"/>
                        <a14:foregroundMark x1="69183" y1="48671" x2="69271" y2="50102"/>
                        <a14:foregroundMark x1="69359" y1="52352" x2="69359" y2="53170"/>
                        <a14:foregroundMark x1="68920" y1="60327" x2="68920" y2="60327"/>
                        <a14:foregroundMark x1="68920" y1="63599" x2="68920" y2="64622"/>
                        <a14:foregroundMark x1="69096" y1="66667" x2="69183" y2="67894"/>
                        <a14:foregroundMark x1="69271" y1="72802" x2="69271" y2="72802"/>
                        <a14:foregroundMark x1="69535" y1="89980" x2="69535" y2="89980"/>
                        <a14:foregroundMark x1="69535" y1="90184" x2="69535" y2="90184"/>
                        <a14:foregroundMark x1="65847" y1="10020" x2="65847" y2="10020"/>
                        <a14:foregroundMark x1="65847" y1="10020" x2="65847" y2="10020"/>
                        <a14:foregroundMark x1="65847" y1="10020" x2="65847" y2="10020"/>
                        <a14:foregroundMark x1="65672" y1="10020" x2="65672" y2="10020"/>
                        <a14:foregroundMark x1="65672" y1="10020" x2="65672" y2="10020"/>
                        <a14:foregroundMark x1="72256" y1="1431" x2="72256" y2="1431"/>
                        <a14:foregroundMark x1="72256" y1="1431" x2="72256" y2="1431"/>
                        <a14:foregroundMark x1="73924" y1="1431" x2="73924" y2="1431"/>
                        <a14:foregroundMark x1="73924" y1="1431" x2="73924" y2="1431"/>
                        <a14:foregroundMark x1="73924" y1="1431" x2="73924" y2="1431"/>
                        <a14:foregroundMark x1="73924" y1="1431" x2="73924" y2="1431"/>
                        <a14:foregroundMark x1="80773" y1="8998" x2="80773" y2="8998"/>
                        <a14:foregroundMark x1="80773" y1="8998" x2="80773" y2="8998"/>
                        <a14:foregroundMark x1="80773" y1="8998" x2="80773" y2="8998"/>
                        <a14:foregroundMark x1="80773" y1="8998" x2="80773" y2="8998"/>
                        <a14:foregroundMark x1="80773" y1="8998" x2="80773" y2="8998"/>
                        <a14:foregroundMark x1="80773" y1="8998" x2="80773" y2="8998"/>
                        <a14:foregroundMark x1="80948" y1="12679" x2="80948" y2="12679"/>
                        <a14:foregroundMark x1="80948" y1="12679" x2="80948" y2="13906"/>
                        <a14:foregroundMark x1="80948" y1="14110" x2="80948" y2="14110"/>
                        <a14:foregroundMark x1="81124" y1="14928" x2="81124" y2="14928"/>
                        <a14:foregroundMark x1="83055" y1="6339" x2="83055" y2="6339"/>
                        <a14:foregroundMark x1="83231" y1="6339" x2="83231" y2="6339"/>
                        <a14:foregroundMark x1="89728" y1="25153" x2="89728" y2="25153"/>
                        <a14:foregroundMark x1="89728" y1="25153" x2="89728" y2="25153"/>
                        <a14:foregroundMark x1="90342" y1="26176" x2="90342" y2="26176"/>
                        <a14:foregroundMark x1="87796" y1="1227" x2="87796" y2="1227"/>
                        <a14:backgroundMark x1="22300" y1="3067" x2="22300" y2="3067"/>
                        <a14:backgroundMark x1="46181" y1="4294" x2="46181" y2="4294"/>
                        <a14:backgroundMark x1="43547" y1="19836" x2="43547" y2="19836"/>
                        <a14:backgroundMark x1="44513" y1="24540" x2="44513" y2="24540"/>
                        <a14:backgroundMark x1="77261" y1="14519" x2="77261" y2="14519"/>
                      </a14:backgroundRemoval>
                    </a14:imgEffect>
                  </a14:imgLayer>
                </a14:imgProps>
              </a:ext>
              <a:ext uri="{28A0092B-C50C-407E-A947-70E740481C1C}">
                <a14:useLocalDpi xmlns:a14="http://schemas.microsoft.com/office/drawing/2010/main"/>
              </a:ext>
            </a:extLst>
          </a:blip>
          <a:srcRect/>
          <a:stretch/>
        </p:blipFill>
        <p:spPr bwMode="auto">
          <a:xfrm rot="16200000" flipH="1" flipV="1">
            <a:off x="8809499" y="3631327"/>
            <a:ext cx="4733367" cy="203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Rectangle 5">
            <a:extLst>
              <a:ext uri="{FF2B5EF4-FFF2-40B4-BE49-F238E27FC236}">
                <a16:creationId xmlns:a16="http://schemas.microsoft.com/office/drawing/2014/main" id="{5387AB91-1281-C3E7-8512-47A428115AAC}"/>
              </a:ext>
            </a:extLst>
          </p:cNvPr>
          <p:cNvSpPr/>
          <p:nvPr/>
        </p:nvSpPr>
        <p:spPr>
          <a:xfrm>
            <a:off x="960868" y="4058981"/>
            <a:ext cx="9385508" cy="2954848"/>
          </a:xfrm>
          <a:prstGeom prst="rect">
            <a:avLst/>
          </a:prstGeom>
        </p:spPr>
        <p:txBody>
          <a:bodyPr wrap="square">
            <a:spAutoFit/>
          </a:bodyPr>
          <a:lstStyle/>
          <a:p>
            <a:pPr>
              <a:lnSpc>
                <a:spcPct val="150000"/>
              </a:lnSpc>
            </a:pPr>
            <a:r>
              <a:rPr lang="en-US" sz="2400" b="1" dirty="0">
                <a:latin typeface="Comic Sans MS" panose="030F0702030302020204" pitchFamily="66" charset="0"/>
              </a:rPr>
              <a:t>You must include/produce </a:t>
            </a:r>
            <a:r>
              <a:rPr lang="en-US" sz="2400" b="1" u="sng" dirty="0">
                <a:latin typeface="Comic Sans MS" panose="030F0702030302020204" pitchFamily="66" charset="0"/>
              </a:rPr>
              <a:t>at least</a:t>
            </a:r>
            <a:r>
              <a:rPr lang="en-US" sz="2400" b="1" dirty="0">
                <a:latin typeface="Comic Sans MS" panose="030F0702030302020204" pitchFamily="66" charset="0"/>
              </a:rPr>
              <a:t>:</a:t>
            </a:r>
            <a:endParaRPr lang="en-US" sz="2400" dirty="0">
              <a:latin typeface="Comic Sans MS" panose="030F0702030302020204" pitchFamily="66" charset="0"/>
            </a:endParaRPr>
          </a:p>
          <a:p>
            <a:pPr marL="285750" indent="-285750">
              <a:lnSpc>
                <a:spcPct val="150000"/>
              </a:lnSpc>
              <a:buFont typeface="Arial" panose="020B0604020202020204" pitchFamily="34" charset="0"/>
              <a:buChar char="•"/>
            </a:pPr>
            <a:r>
              <a:rPr lang="en-US" sz="2400" b="1" dirty="0">
                <a:latin typeface="Comic Sans MS" panose="030F0702030302020204" pitchFamily="66" charset="0"/>
              </a:rPr>
              <a:t>30 </a:t>
            </a:r>
            <a:r>
              <a:rPr lang="en-US" sz="2400" dirty="0">
                <a:latin typeface="Comic Sans MS" panose="030F0702030302020204" pitchFamily="66" charset="0"/>
              </a:rPr>
              <a:t>Photographs that explore your chosen themes and ideas.</a:t>
            </a:r>
          </a:p>
          <a:p>
            <a:pPr marL="285750" indent="-285750">
              <a:lnSpc>
                <a:spcPct val="150000"/>
              </a:lnSpc>
              <a:buFont typeface="Arial" panose="020B0604020202020204" pitchFamily="34" charset="0"/>
              <a:buChar char="•"/>
            </a:pPr>
            <a:r>
              <a:rPr lang="en-US" sz="2400" b="1" dirty="0">
                <a:latin typeface="Comic Sans MS" panose="030F0702030302020204" pitchFamily="66" charset="0"/>
              </a:rPr>
              <a:t>10 </a:t>
            </a:r>
            <a:r>
              <a:rPr lang="en-US" sz="2400" dirty="0">
                <a:latin typeface="Comic Sans MS" panose="030F0702030302020204" pitchFamily="66" charset="0"/>
              </a:rPr>
              <a:t>high quality observational drawings.</a:t>
            </a:r>
          </a:p>
          <a:p>
            <a:pPr marL="285750" indent="-285750">
              <a:lnSpc>
                <a:spcPct val="150000"/>
              </a:lnSpc>
              <a:buFont typeface="Arial" panose="020B0604020202020204" pitchFamily="34" charset="0"/>
              <a:buChar char="•"/>
            </a:pPr>
            <a:r>
              <a:rPr lang="en-US" sz="2400" b="1" dirty="0">
                <a:latin typeface="Comic Sans MS" panose="030F0702030302020204" pitchFamily="66" charset="0"/>
              </a:rPr>
              <a:t>4</a:t>
            </a:r>
            <a:r>
              <a:rPr lang="en-US" sz="2400" dirty="0">
                <a:latin typeface="Comic Sans MS" panose="030F0702030302020204" pitchFamily="66" charset="0"/>
              </a:rPr>
              <a:t> well painted double pages.</a:t>
            </a:r>
          </a:p>
          <a:p>
            <a:r>
              <a:rPr lang="en-US" dirty="0"/>
              <a:t> </a:t>
            </a:r>
          </a:p>
          <a:p>
            <a:pPr>
              <a:lnSpc>
                <a:spcPct val="150000"/>
              </a:lnSpc>
            </a:pPr>
            <a:endParaRPr lang="en-US" dirty="0">
              <a:latin typeface="Comic Sans MS" panose="030F0702030302020204" pitchFamily="66" charset="0"/>
            </a:endParaRPr>
          </a:p>
        </p:txBody>
      </p:sp>
    </p:spTree>
    <p:extLst>
      <p:ext uri="{BB962C8B-B14F-4D97-AF65-F5344CB8AC3E}">
        <p14:creationId xmlns:p14="http://schemas.microsoft.com/office/powerpoint/2010/main" val="41105895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up)">
                                      <p:cBhvr>
                                        <p:cTn id="12" dur="500"/>
                                        <p:tgtEl>
                                          <p:spTgt spid="6">
                                            <p:txEl>
                                              <p:pRg st="0" end="0"/>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up)">
                                      <p:cBhvr>
                                        <p:cTn id="15" dur="500"/>
                                        <p:tgtEl>
                                          <p:spTgt spid="6">
                                            <p:txEl>
                                              <p:pRg st="1" end="1"/>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wipe(up)">
                                      <p:cBhvr>
                                        <p:cTn id="18" dur="500"/>
                                        <p:tgtEl>
                                          <p:spTgt spid="6">
                                            <p:txEl>
                                              <p:pRg st="2" end="2"/>
                                            </p:txEl>
                                          </p:spTgt>
                                        </p:tgtEl>
                                      </p:cBhvr>
                                    </p:animEffect>
                                  </p:childTnLst>
                                </p:cTn>
                              </p:par>
                              <p:par>
                                <p:cTn id="19" presetID="22" presetClass="entr" presetSubtype="1"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wipe(up)">
                                      <p:cBhvr>
                                        <p:cTn id="21"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6179" y="1720703"/>
            <a:ext cx="8578474" cy="4709174"/>
          </a:xfrm>
          <a:prstGeom prst="rect">
            <a:avLst/>
          </a:prstGeom>
        </p:spPr>
        <p:txBody>
          <a:bodyPr wrap="square">
            <a:spAutoFit/>
          </a:bodyPr>
          <a:lstStyle/>
          <a:p>
            <a:pPr>
              <a:lnSpc>
                <a:spcPct val="150000"/>
              </a:lnSpc>
            </a:pPr>
            <a:r>
              <a:rPr lang="en-US" sz="2800" dirty="0">
                <a:latin typeface="Comic Sans MS" panose="030F0702030302020204" pitchFamily="66" charset="0"/>
              </a:rPr>
              <a:t>This sketchbook will be </a:t>
            </a:r>
            <a:r>
              <a:rPr lang="en-US" sz="2800" b="1" dirty="0">
                <a:latin typeface="Comic Sans MS" panose="030F0702030302020204" pitchFamily="66" charset="0"/>
              </a:rPr>
              <a:t>included</a:t>
            </a:r>
            <a:r>
              <a:rPr lang="en-US" sz="2800" dirty="0">
                <a:latin typeface="Comic Sans MS" panose="030F0702030302020204" pitchFamily="66" charset="0"/>
              </a:rPr>
              <a:t> in your                    ‘Personal Investigation’ and </a:t>
            </a:r>
            <a:r>
              <a:rPr lang="en-US" sz="2800" b="1" dirty="0">
                <a:latin typeface="Comic Sans MS" panose="030F0702030302020204" pitchFamily="66" charset="0"/>
              </a:rPr>
              <a:t>contribute</a:t>
            </a:r>
            <a:r>
              <a:rPr lang="en-US" sz="2800" dirty="0">
                <a:latin typeface="Comic Sans MS" panose="030F0702030302020204" pitchFamily="66" charset="0"/>
              </a:rPr>
              <a:t> to your overall A Level Grade.</a:t>
            </a:r>
          </a:p>
          <a:p>
            <a:pPr>
              <a:lnSpc>
                <a:spcPct val="150000"/>
              </a:lnSpc>
            </a:pPr>
            <a:r>
              <a:rPr lang="en-US" sz="2000" dirty="0">
                <a:latin typeface="Comic Sans MS" panose="030F0702030302020204" pitchFamily="66" charset="0"/>
              </a:rPr>
              <a:t> </a:t>
            </a:r>
          </a:p>
          <a:p>
            <a:pPr>
              <a:lnSpc>
                <a:spcPct val="150000"/>
              </a:lnSpc>
            </a:pPr>
            <a:r>
              <a:rPr lang="en-US" sz="2800" b="1" dirty="0">
                <a:latin typeface="Comic Sans MS" panose="030F0702030302020204" pitchFamily="66" charset="0"/>
              </a:rPr>
              <a:t>Make it as impressive, inventive and skilful as                       you can over the extended summer break.</a:t>
            </a:r>
            <a:endParaRPr lang="en-US" sz="2800" dirty="0">
              <a:latin typeface="Comic Sans MS" panose="030F0702030302020204" pitchFamily="66" charset="0"/>
            </a:endParaRPr>
          </a:p>
          <a:p>
            <a:r>
              <a:rPr lang="en-US" dirty="0"/>
              <a:t> </a:t>
            </a:r>
          </a:p>
          <a:p>
            <a:r>
              <a:rPr lang="en-US" dirty="0"/>
              <a:t> </a:t>
            </a:r>
          </a:p>
          <a:p>
            <a:pPr>
              <a:lnSpc>
                <a:spcPct val="150000"/>
              </a:lnSpc>
            </a:pPr>
            <a:endParaRPr lang="en-US" dirty="0">
              <a:latin typeface="Comic Sans MS" panose="030F0702030302020204" pitchFamily="66" charset="0"/>
            </a:endParaRPr>
          </a:p>
        </p:txBody>
      </p:sp>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Free photo: Paint splatters - Dark, Paint, Splatter - Free Download - Jooinn">
            <a:extLst>
              <a:ext uri="{FF2B5EF4-FFF2-40B4-BE49-F238E27FC236}">
                <a16:creationId xmlns:a16="http://schemas.microsoft.com/office/drawing/2014/main" id="{9E1A484B-FB6A-7CFF-30D5-2EB9CCCFCECD}"/>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ackgroundRemoval t="0" b="100000" l="1844" r="99737">
                        <a14:foregroundMark x1="60228" y1="9407" x2="60228" y2="9407"/>
                        <a14:foregroundMark x1="58648" y1="2863" x2="58648" y2="2863"/>
                        <a14:foregroundMark x1="73134" y1="14315" x2="73134" y2="14315"/>
                        <a14:foregroundMark x1="65672" y1="12883" x2="65672" y2="12883"/>
                        <a14:foregroundMark x1="65672" y1="12883" x2="65672" y2="12883"/>
                        <a14:foregroundMark x1="65672" y1="12883" x2="65672" y2="12883"/>
                        <a14:foregroundMark x1="73661" y1="8793" x2="73661" y2="8793"/>
                        <a14:foregroundMark x1="73661" y1="8793" x2="73661" y2="8793"/>
                        <a14:foregroundMark x1="71291" y1="22290" x2="71291" y2="22290"/>
                        <a14:foregroundMark x1="71291" y1="22290" x2="71291" y2="22290"/>
                        <a14:foregroundMark x1="71291" y1="22290" x2="71291" y2="22290"/>
                        <a14:foregroundMark x1="68569" y1="27812" x2="68569" y2="27812"/>
                        <a14:foregroundMark x1="68569" y1="28221" x2="68569" y2="28221"/>
                        <a14:foregroundMark x1="76734" y1="37628" x2="76734" y2="37628"/>
                        <a14:foregroundMark x1="76734" y1="37628" x2="76734" y2="37628"/>
                        <a14:foregroundMark x1="77173" y1="43149" x2="77173" y2="43149"/>
                        <a14:foregroundMark x1="71291" y1="30061" x2="71291" y2="30061"/>
                        <a14:foregroundMark x1="61896" y1="6544" x2="61896" y2="6544"/>
                        <a14:foregroundMark x1="57155" y1="4090" x2="57155" y2="4090"/>
                        <a14:foregroundMark x1="63916" y1="2863" x2="63916" y2="2863"/>
                        <a14:foregroundMark x1="63916" y1="3681" x2="63916" y2="3681"/>
                        <a14:foregroundMark x1="60755" y1="17178" x2="60755" y2="17178"/>
                        <a14:foregroundMark x1="60667" y1="17178" x2="60667" y2="17178"/>
                        <a14:foregroundMark x1="57068" y1="6953" x2="57068" y2="6953"/>
                        <a14:foregroundMark x1="57068" y1="7157" x2="57068" y2="7157"/>
                        <a14:foregroundMark x1="62072" y1="2658" x2="62072" y2="2658"/>
                        <a14:foregroundMark x1="62072" y1="2658" x2="62072" y2="2658"/>
                        <a14:foregroundMark x1="59438" y1="1431" x2="59438" y2="1431"/>
                        <a14:foregroundMark x1="60492" y1="1840" x2="60492" y2="1840"/>
                        <a14:foregroundMark x1="44864" y1="43967" x2="44864" y2="43967"/>
                        <a14:foregroundMark x1="61370" y1="46626" x2="61370" y2="46626"/>
                        <a14:foregroundMark x1="61633" y1="51534" x2="61633" y2="51534"/>
                        <a14:foregroundMark x1="61545" y1="56033" x2="61545" y2="56033"/>
                        <a14:foregroundMark x1="61545" y1="55828" x2="61545" y2="55828"/>
                        <a14:foregroundMark x1="61633" y1="59100" x2="61633" y2="59100"/>
                        <a14:foregroundMark x1="61633" y1="59100" x2="61633" y2="59100"/>
                        <a14:foregroundMark x1="62072" y1="66053" x2="62072" y2="66053"/>
                        <a14:foregroundMark x1="62072" y1="66053" x2="62072" y2="66053"/>
                        <a14:foregroundMark x1="61106" y1="42945" x2="61106" y2="42945"/>
                        <a14:foregroundMark x1="60931" y1="24744" x2="60931" y2="24744"/>
                        <a14:foregroundMark x1="60931" y1="24744" x2="60931" y2="24744"/>
                        <a14:foregroundMark x1="61194" y1="36810" x2="61194" y2="36810"/>
                        <a14:foregroundMark x1="61194" y1="36810" x2="61194" y2="36810"/>
                        <a14:foregroundMark x1="61194" y1="36810" x2="61194" y2="36810"/>
                        <a14:foregroundMark x1="61194" y1="36810" x2="61194" y2="36810"/>
                        <a14:foregroundMark x1="61194" y1="36810" x2="61194" y2="36810"/>
                        <a14:foregroundMark x1="6321" y1="64008" x2="6321" y2="64008"/>
                        <a14:foregroundMark x1="92186" y1="37219" x2="92186" y2="37219"/>
                        <a14:foregroundMark x1="61282" y1="32720" x2="61282" y2="32720"/>
                        <a14:foregroundMark x1="61282" y1="32515" x2="61282" y2="32515"/>
                        <a14:foregroundMark x1="61282" y1="32515" x2="61282" y2="32515"/>
                        <a14:foregroundMark x1="61282" y1="40286" x2="61282" y2="40286"/>
                        <a14:foregroundMark x1="61282" y1="40286" x2="61282" y2="40286"/>
                        <a14:foregroundMark x1="61370" y1="49080" x2="61370" y2="49080"/>
                        <a14:foregroundMark x1="61370" y1="49489" x2="61370" y2="49489"/>
                        <a14:foregroundMark x1="64267" y1="17996" x2="64267" y2="17996"/>
                        <a14:foregroundMark x1="64969" y1="16769" x2="64969" y2="16769"/>
                        <a14:foregroundMark x1="68920" y1="12679" x2="68920" y2="12679"/>
                        <a14:foregroundMark x1="70413" y1="15337" x2="70413" y2="15337"/>
                        <a14:foregroundMark x1="70413" y1="15337" x2="70413" y2="15337"/>
                        <a14:foregroundMark x1="70413" y1="15337" x2="70413" y2="15337"/>
                        <a14:foregroundMark x1="69359" y1="20859" x2="69359" y2="20859"/>
                        <a14:foregroundMark x1="69359" y1="20859" x2="69359" y2="20859"/>
                        <a14:foregroundMark x1="69359" y1="21268" x2="69359" y2="21268"/>
                        <a14:foregroundMark x1="69535" y1="21268" x2="69535" y2="21268"/>
                        <a14:foregroundMark x1="83582" y1="15542" x2="83582" y2="15542"/>
                        <a14:foregroundMark x1="83582" y1="15542" x2="83582" y2="15542"/>
                        <a14:foregroundMark x1="83582" y1="15542" x2="83582" y2="15542"/>
                        <a14:foregroundMark x1="83582" y1="15542" x2="83582" y2="15542"/>
                        <a14:foregroundMark x1="87182" y1="11247" x2="87182" y2="11247"/>
                        <a14:foregroundMark x1="87182" y1="11247" x2="87182" y2="11247"/>
                        <a14:foregroundMark x1="87182" y1="11247" x2="87182" y2="11247"/>
                        <a14:foregroundMark x1="87182" y1="11247" x2="87182" y2="11247"/>
                        <a14:foregroundMark x1="87182" y1="11247" x2="87182" y2="11247"/>
                        <a14:foregroundMark x1="87796" y1="17178" x2="87796" y2="17178"/>
                        <a14:foregroundMark x1="83055" y1="24540" x2="83494" y2="24540"/>
                        <a14:foregroundMark x1="84987" y1="24540" x2="84987" y2="25767"/>
                        <a14:foregroundMark x1="84284" y1="37014" x2="84284" y2="37014"/>
                        <a14:foregroundMark x1="85689" y1="39877" x2="85689" y2="39877"/>
                        <a14:foregroundMark x1="87006" y1="43558" x2="87006" y2="43558"/>
                        <a14:foregroundMark x1="87884" y1="39877" x2="87884" y2="39877"/>
                        <a14:foregroundMark x1="88060" y1="37014" x2="88060" y2="37014"/>
                        <a14:foregroundMark x1="85601" y1="40491" x2="85601" y2="40491"/>
                        <a14:foregroundMark x1="85865" y1="42740" x2="85865" y2="42740"/>
                        <a14:foregroundMark x1="86392" y1="42740" x2="86392" y2="42740"/>
                        <a14:foregroundMark x1="87357" y1="42127" x2="87357" y2="42127"/>
                        <a14:foregroundMark x1="87884" y1="42127" x2="87884" y2="40695"/>
                        <a14:foregroundMark x1="87884" y1="38446" x2="87884" y2="38446"/>
                        <a14:foregroundMark x1="69359" y1="4908" x2="69359" y2="4908"/>
                        <a14:foregroundMark x1="69359" y1="4908" x2="69359" y2="4908"/>
                        <a14:foregroundMark x1="69359" y1="4908" x2="69359" y2="4908"/>
                        <a14:foregroundMark x1="69359" y1="4908" x2="69359" y2="4908"/>
                        <a14:foregroundMark x1="67428" y1="1840" x2="67428" y2="1840"/>
                        <a14:foregroundMark x1="67428" y1="1431" x2="67428" y2="1431"/>
                        <a14:foregroundMark x1="66550" y1="1227" x2="66550" y2="1227"/>
                        <a14:foregroundMark x1="66550" y1="1227" x2="66550" y2="1227"/>
                        <a14:foregroundMark x1="66550" y1="1227" x2="66550" y2="1227"/>
                        <a14:foregroundMark x1="66550" y1="1227" x2="66550" y2="1227"/>
                        <a14:foregroundMark x1="66550" y1="1227" x2="66550" y2="1227"/>
                        <a14:foregroundMark x1="69096" y1="1840" x2="69096" y2="1840"/>
                        <a14:foregroundMark x1="69096" y1="1840" x2="69096" y2="1840"/>
                        <a14:foregroundMark x1="69096" y1="1840" x2="69096" y2="1840"/>
                        <a14:foregroundMark x1="68832" y1="1431" x2="68832" y2="1431"/>
                        <a14:foregroundMark x1="68832" y1="1431" x2="68832" y2="1431"/>
                        <a14:foregroundMark x1="77700" y1="62372" x2="77700" y2="62372"/>
                        <a14:foregroundMark x1="77700" y1="62372" x2="77700" y2="62372"/>
                        <a14:foregroundMark x1="77700" y1="66258" x2="77700" y2="66258"/>
                        <a14:foregroundMark x1="77700" y1="67280" x2="77524" y2="68098"/>
                        <a14:foregroundMark x1="77524" y1="69325" x2="77524" y2="70552"/>
                        <a14:foregroundMark x1="77700" y1="71575" x2="77700" y2="71575"/>
                        <a14:foregroundMark x1="77700" y1="72802" x2="77700" y2="72802"/>
                        <a14:foregroundMark x1="77700" y1="74029" x2="77700" y2="74029"/>
                        <a14:foregroundMark x1="77700" y1="46830" x2="77700" y2="47853"/>
                        <a14:foregroundMark x1="77700" y1="49489" x2="77700" y2="49489"/>
                        <a14:foregroundMark x1="77700" y1="51125" x2="77700" y2="51125"/>
                        <a14:foregroundMark x1="77788" y1="52556" x2="77788" y2="52556"/>
                        <a14:foregroundMark x1="78051" y1="55419" x2="78051" y2="55419"/>
                        <a14:foregroundMark x1="78051" y1="56851" x2="78051" y2="56851"/>
                        <a14:foregroundMark x1="69183" y1="37628" x2="69183" y2="37628"/>
                        <a14:foregroundMark x1="68920" y1="39059" x2="69096" y2="41309"/>
                        <a14:foregroundMark x1="69096" y1="42331" x2="69096" y2="43558"/>
                        <a14:foregroundMark x1="69096" y1="45194" x2="69096" y2="47239"/>
                        <a14:foregroundMark x1="69183" y1="48671" x2="69271" y2="50102"/>
                        <a14:foregroundMark x1="69359" y1="52352" x2="69359" y2="53170"/>
                        <a14:foregroundMark x1="68920" y1="60327" x2="68920" y2="60327"/>
                        <a14:foregroundMark x1="68920" y1="63599" x2="68920" y2="64622"/>
                        <a14:foregroundMark x1="69096" y1="66667" x2="69183" y2="67894"/>
                        <a14:foregroundMark x1="69271" y1="72802" x2="69271" y2="72802"/>
                        <a14:foregroundMark x1="69535" y1="89980" x2="69535" y2="89980"/>
                        <a14:foregroundMark x1="69535" y1="90184" x2="69535" y2="90184"/>
                        <a14:foregroundMark x1="65847" y1="10020" x2="65847" y2="10020"/>
                        <a14:foregroundMark x1="65847" y1="10020" x2="65847" y2="10020"/>
                        <a14:foregroundMark x1="65847" y1="10020" x2="65847" y2="10020"/>
                        <a14:foregroundMark x1="65672" y1="10020" x2="65672" y2="10020"/>
                        <a14:foregroundMark x1="65672" y1="10020" x2="65672" y2="10020"/>
                        <a14:foregroundMark x1="72256" y1="1431" x2="72256" y2="1431"/>
                        <a14:foregroundMark x1="72256" y1="1431" x2="72256" y2="1431"/>
                        <a14:foregroundMark x1="73924" y1="1431" x2="73924" y2="1431"/>
                        <a14:foregroundMark x1="73924" y1="1431" x2="73924" y2="1431"/>
                        <a14:foregroundMark x1="73924" y1="1431" x2="73924" y2="1431"/>
                        <a14:foregroundMark x1="73924" y1="1431" x2="73924" y2="1431"/>
                        <a14:foregroundMark x1="80773" y1="8998" x2="80773" y2="8998"/>
                        <a14:foregroundMark x1="80773" y1="8998" x2="80773" y2="8998"/>
                        <a14:foregroundMark x1="80773" y1="8998" x2="80773" y2="8998"/>
                        <a14:foregroundMark x1="80773" y1="8998" x2="80773" y2="8998"/>
                        <a14:foregroundMark x1="80773" y1="8998" x2="80773" y2="8998"/>
                        <a14:foregroundMark x1="80773" y1="8998" x2="80773" y2="8998"/>
                        <a14:foregroundMark x1="80948" y1="12679" x2="80948" y2="12679"/>
                        <a14:foregroundMark x1="80948" y1="12679" x2="80948" y2="13906"/>
                        <a14:foregroundMark x1="80948" y1="14110" x2="80948" y2="14110"/>
                        <a14:foregroundMark x1="81124" y1="14928" x2="81124" y2="14928"/>
                        <a14:foregroundMark x1="83055" y1="6339" x2="83055" y2="6339"/>
                        <a14:foregroundMark x1="83231" y1="6339" x2="83231" y2="6339"/>
                        <a14:foregroundMark x1="89728" y1="25153" x2="89728" y2="25153"/>
                        <a14:foregroundMark x1="89728" y1="25153" x2="89728" y2="25153"/>
                        <a14:foregroundMark x1="90342" y1="26176" x2="90342" y2="26176"/>
                        <a14:foregroundMark x1="87796" y1="1227" x2="87796" y2="1227"/>
                        <a14:backgroundMark x1="22300" y1="3067" x2="22300" y2="3067"/>
                        <a14:backgroundMark x1="46181" y1="4294" x2="46181" y2="4294"/>
                        <a14:backgroundMark x1="43547" y1="19836" x2="43547" y2="19836"/>
                        <a14:backgroundMark x1="44513" y1="24540" x2="44513" y2="24540"/>
                        <a14:backgroundMark x1="77261" y1="14519" x2="77261" y2="14519"/>
                      </a14:backgroundRemoval>
                    </a14:imgEffect>
                  </a14:imgLayer>
                </a14:imgProps>
              </a:ext>
              <a:ext uri="{28A0092B-C50C-407E-A947-70E740481C1C}">
                <a14:useLocalDpi xmlns:a14="http://schemas.microsoft.com/office/drawing/2010/main"/>
              </a:ext>
            </a:extLst>
          </a:blip>
          <a:srcRect/>
          <a:stretch/>
        </p:blipFill>
        <p:spPr bwMode="auto">
          <a:xfrm rot="16200000" flipH="1" flipV="1">
            <a:off x="8809499" y="3631327"/>
            <a:ext cx="4733367" cy="203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40215016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up)">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ree photo: Paint splatters - Dark, Paint, Splatter - Free Download - Jooinn">
            <a:extLst>
              <a:ext uri="{FF2B5EF4-FFF2-40B4-BE49-F238E27FC236}">
                <a16:creationId xmlns:a16="http://schemas.microsoft.com/office/drawing/2014/main" id="{EAC4FB97-DB96-C597-E311-59C781CE49B5}"/>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a:off x="2802195" y="0"/>
            <a:ext cx="6319304" cy="244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738906" y="1438053"/>
            <a:ext cx="8278368" cy="4339253"/>
          </a:xfrm>
          <a:prstGeom prst="rect">
            <a:avLst/>
          </a:prstGeom>
        </p:spPr>
      </p:pic>
      <p:sp>
        <p:nvSpPr>
          <p:cNvPr id="2" name="Rectangle 1"/>
          <p:cNvSpPr/>
          <p:nvPr/>
        </p:nvSpPr>
        <p:spPr>
          <a:xfrm>
            <a:off x="272407" y="852956"/>
            <a:ext cx="1782969" cy="585097"/>
          </a:xfrm>
          <a:prstGeom prst="rect">
            <a:avLst/>
          </a:prstGeom>
        </p:spPr>
        <p:txBody>
          <a:bodyPr wrap="square">
            <a:spAutoFit/>
          </a:bodyPr>
          <a:lstStyle/>
          <a:p>
            <a:pPr>
              <a:lnSpc>
                <a:spcPct val="150000"/>
              </a:lnSpc>
            </a:pPr>
            <a:r>
              <a:rPr lang="en-US" sz="2400" b="1" dirty="0">
                <a:latin typeface="Comic Sans MS" panose="030F0702030302020204" pitchFamily="66" charset="0"/>
              </a:rPr>
              <a:t>Examples:</a:t>
            </a:r>
          </a:p>
        </p:txBody>
      </p:sp>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descr="Free photo: Paint splatters - Dark, Paint, Splatter - Free Download - Jooinn">
            <a:extLst>
              <a:ext uri="{FF2B5EF4-FFF2-40B4-BE49-F238E27FC236}">
                <a16:creationId xmlns:a16="http://schemas.microsoft.com/office/drawing/2014/main" id="{47BC0F8A-1CEB-71F3-E076-DAEB8FBABE39}"/>
              </a:ext>
            </a:extLst>
          </p:cNvPr>
          <p:cNvPicPr>
            <a:picLocks noChangeAspect="1" noChangeArrowheads="1"/>
          </p:cNvPicPr>
          <p:nvPr/>
        </p:nvPicPr>
        <p:blipFill rotWithShape="1">
          <a:blip r:embed="rId6" cstate="screen">
            <a:extLst>
              <a:ext uri="{BEBA8EAE-BF5A-486C-A8C5-ECC9F3942E4B}">
                <a14:imgProps xmlns:a14="http://schemas.microsoft.com/office/drawing/2010/main">
                  <a14:imgLayer r:embed="rId7">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flipV="1">
            <a:off x="5472913" y="3841127"/>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14714764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3E751D5-F737-49B2-4A77-7BB95E886544}"/>
              </a:ext>
            </a:extLst>
          </p:cNvPr>
          <p:cNvGrpSpPr/>
          <p:nvPr/>
        </p:nvGrpSpPr>
        <p:grpSpPr>
          <a:xfrm>
            <a:off x="-587914" y="3832168"/>
            <a:ext cx="13439685" cy="3025834"/>
            <a:chOff x="-587914" y="3832168"/>
            <a:chExt cx="13439685" cy="3025834"/>
          </a:xfrm>
        </p:grpSpPr>
        <p:pic>
          <p:nvPicPr>
            <p:cNvPr id="7" name="Picture 6" descr="Free photo: Paint splatters - Dark, Paint, Splatter - Free Download - Jooinn">
              <a:extLst>
                <a:ext uri="{FF2B5EF4-FFF2-40B4-BE49-F238E27FC236}">
                  <a16:creationId xmlns:a16="http://schemas.microsoft.com/office/drawing/2014/main" id="{9ACA4398-40BC-141D-ADEF-5224E5338084}"/>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flipV="1">
              <a:off x="5802097" y="3832168"/>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8" name="Picture 7" descr="Free photo: Paint splatters - Dark, Paint, Splatter - Free Download - Jooinn">
              <a:extLst>
                <a:ext uri="{FF2B5EF4-FFF2-40B4-BE49-F238E27FC236}">
                  <a16:creationId xmlns:a16="http://schemas.microsoft.com/office/drawing/2014/main" id="{B46A9306-3F42-DDFC-58ED-A69F408FE9CD}"/>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flipH="1" flipV="1">
              <a:off x="-587914" y="3832170"/>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pic>
        <p:nvPicPr>
          <p:cNvPr id="6" name="Picture 5" descr="Free photo: Paint splatters - Dark, Paint, Splatter - Free Download - Jooinn">
            <a:extLst>
              <a:ext uri="{FF2B5EF4-FFF2-40B4-BE49-F238E27FC236}">
                <a16:creationId xmlns:a16="http://schemas.microsoft.com/office/drawing/2014/main" id="{6C7359C3-045F-CFAE-2F62-208FBE6DE6B0}"/>
              </a:ext>
            </a:extLst>
          </p:cNvPr>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a:off x="2802195" y="0"/>
            <a:ext cx="6319304" cy="244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5" name="Picture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1967" y="2047274"/>
            <a:ext cx="3909527" cy="2606351"/>
          </a:xfrm>
          <a:prstGeom prst="rect">
            <a:avLst/>
          </a:prstGeom>
          <a:ln w="28575">
            <a:solidFill>
              <a:schemeClr val="bg1"/>
            </a:solidFill>
          </a:ln>
        </p:spPr>
      </p:pic>
      <p:pic>
        <p:nvPicPr>
          <p:cNvPr id="16" name="Picture 1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141040" y="2047274"/>
            <a:ext cx="3918857" cy="2612572"/>
          </a:xfrm>
          <a:prstGeom prst="rect">
            <a:avLst/>
          </a:prstGeom>
          <a:ln w="28575">
            <a:solidFill>
              <a:schemeClr val="bg1"/>
            </a:solidFill>
          </a:ln>
        </p:spPr>
      </p:pic>
      <p:pic>
        <p:nvPicPr>
          <p:cNvPr id="17" name="Picture 1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179444" y="2047274"/>
            <a:ext cx="3909527" cy="2606351"/>
          </a:xfrm>
          <a:prstGeom prst="rect">
            <a:avLst/>
          </a:prstGeom>
          <a:ln w="28575">
            <a:solidFill>
              <a:schemeClr val="bg1"/>
            </a:solidFill>
          </a:ln>
        </p:spPr>
      </p:pic>
      <p:sp>
        <p:nvSpPr>
          <p:cNvPr id="2" name="Rectangle 1"/>
          <p:cNvSpPr/>
          <p:nvPr/>
        </p:nvSpPr>
        <p:spPr>
          <a:xfrm>
            <a:off x="272407" y="703664"/>
            <a:ext cx="1742509" cy="585097"/>
          </a:xfrm>
          <a:prstGeom prst="rect">
            <a:avLst/>
          </a:prstGeom>
        </p:spPr>
        <p:txBody>
          <a:bodyPr wrap="square">
            <a:spAutoFit/>
          </a:bodyPr>
          <a:lstStyle/>
          <a:p>
            <a:pPr>
              <a:lnSpc>
                <a:spcPct val="150000"/>
              </a:lnSpc>
            </a:pPr>
            <a:r>
              <a:rPr lang="en-US" sz="2400" b="1" dirty="0">
                <a:latin typeface="Comic Sans MS" panose="030F0702030302020204" pitchFamily="66" charset="0"/>
              </a:rPr>
              <a:t>Examples:</a:t>
            </a:r>
          </a:p>
        </p:txBody>
      </p:sp>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15555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A2490D68-67C3-307C-67DB-4DFDD23EC7F6}"/>
              </a:ext>
            </a:extLst>
          </p:cNvPr>
          <p:cNvGrpSpPr/>
          <p:nvPr/>
        </p:nvGrpSpPr>
        <p:grpSpPr>
          <a:xfrm>
            <a:off x="-587914" y="3832168"/>
            <a:ext cx="13439685" cy="3025834"/>
            <a:chOff x="-587914" y="3832168"/>
            <a:chExt cx="13439685" cy="3025834"/>
          </a:xfrm>
        </p:grpSpPr>
        <p:pic>
          <p:nvPicPr>
            <p:cNvPr id="12" name="Picture 11" descr="Free photo: Paint splatters - Dark, Paint, Splatter - Free Download - Jooinn">
              <a:extLst>
                <a:ext uri="{FF2B5EF4-FFF2-40B4-BE49-F238E27FC236}">
                  <a16:creationId xmlns:a16="http://schemas.microsoft.com/office/drawing/2014/main" id="{07B5780E-BA2F-6BB8-6599-9290C6232D4F}"/>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flipV="1">
              <a:off x="5802097" y="3832168"/>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3" name="Picture 12" descr="Free photo: Paint splatters - Dark, Paint, Splatter - Free Download - Jooinn">
              <a:extLst>
                <a:ext uri="{FF2B5EF4-FFF2-40B4-BE49-F238E27FC236}">
                  <a16:creationId xmlns:a16="http://schemas.microsoft.com/office/drawing/2014/main" id="{A4B254BA-7DA7-CFAC-1646-CC4F6BDB376C}"/>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flipH="1" flipV="1">
              <a:off x="-587914" y="3832170"/>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pic>
        <p:nvPicPr>
          <p:cNvPr id="8" name="Picture 7" descr="Free photo: Paint splatters - Dark, Paint, Splatter - Free Download - Jooinn">
            <a:extLst>
              <a:ext uri="{FF2B5EF4-FFF2-40B4-BE49-F238E27FC236}">
                <a16:creationId xmlns:a16="http://schemas.microsoft.com/office/drawing/2014/main" id="{6E78B581-2870-1873-0B65-32CE55242EF3}"/>
              </a:ext>
            </a:extLst>
          </p:cNvPr>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a:off x="2802195" y="0"/>
            <a:ext cx="6319304" cy="244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5" name="Picture 4"/>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11967" y="2017249"/>
            <a:ext cx="3741576" cy="2636376"/>
          </a:xfrm>
          <a:prstGeom prst="rect">
            <a:avLst/>
          </a:prstGeom>
          <a:ln w="28575">
            <a:solidFill>
              <a:schemeClr val="bg1"/>
            </a:solidFill>
          </a:ln>
        </p:spPr>
      </p:pic>
      <p:pic>
        <p:nvPicPr>
          <p:cNvPr id="6" name="Picture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34546" y="2017249"/>
            <a:ext cx="3954564" cy="2636376"/>
          </a:xfrm>
          <a:prstGeom prst="rect">
            <a:avLst/>
          </a:prstGeom>
          <a:ln w="28575">
            <a:solidFill>
              <a:schemeClr val="bg1"/>
            </a:solidFill>
          </a:ln>
        </p:spPr>
      </p:pic>
      <p:pic>
        <p:nvPicPr>
          <p:cNvPr id="7" name="Picture 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170113" y="2017249"/>
            <a:ext cx="3909527" cy="2606351"/>
          </a:xfrm>
          <a:prstGeom prst="rect">
            <a:avLst/>
          </a:prstGeom>
          <a:ln w="28575">
            <a:solidFill>
              <a:schemeClr val="bg1"/>
            </a:solidFill>
          </a:ln>
        </p:spPr>
      </p:pic>
      <p:sp>
        <p:nvSpPr>
          <p:cNvPr id="2" name="Rectangle 1"/>
          <p:cNvSpPr/>
          <p:nvPr/>
        </p:nvSpPr>
        <p:spPr>
          <a:xfrm>
            <a:off x="272407" y="703664"/>
            <a:ext cx="1742509" cy="585097"/>
          </a:xfrm>
          <a:prstGeom prst="rect">
            <a:avLst/>
          </a:prstGeom>
        </p:spPr>
        <p:txBody>
          <a:bodyPr wrap="square">
            <a:spAutoFit/>
          </a:bodyPr>
          <a:lstStyle/>
          <a:p>
            <a:pPr>
              <a:lnSpc>
                <a:spcPct val="150000"/>
              </a:lnSpc>
            </a:pPr>
            <a:r>
              <a:rPr lang="en-US" sz="2400" b="1" dirty="0">
                <a:latin typeface="Comic Sans MS" panose="030F0702030302020204" pitchFamily="66" charset="0"/>
              </a:rPr>
              <a:t>Examples:</a:t>
            </a:r>
          </a:p>
        </p:txBody>
      </p:sp>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13">
            <a:extLst>
              <a:ext uri="{FF2B5EF4-FFF2-40B4-BE49-F238E27FC236}">
                <a16:creationId xmlns:a16="http://schemas.microsoft.com/office/drawing/2014/main" id="{490BDEBB-A78B-3194-0F0D-6EF6D3DEA3C4}"/>
              </a:ext>
            </a:extLst>
          </p:cNvPr>
          <p:cNvGrpSpPr/>
          <p:nvPr/>
        </p:nvGrpSpPr>
        <p:grpSpPr>
          <a:xfrm>
            <a:off x="-435514" y="3984568"/>
            <a:ext cx="13439685" cy="3025834"/>
            <a:chOff x="-587914" y="3832168"/>
            <a:chExt cx="13439685" cy="3025834"/>
          </a:xfrm>
        </p:grpSpPr>
        <p:pic>
          <p:nvPicPr>
            <p:cNvPr id="15" name="Picture 14" descr="Free photo: Paint splatters - Dark, Paint, Splatter - Free Download - Jooinn">
              <a:extLst>
                <a:ext uri="{FF2B5EF4-FFF2-40B4-BE49-F238E27FC236}">
                  <a16:creationId xmlns:a16="http://schemas.microsoft.com/office/drawing/2014/main" id="{E462EA75-35E4-FD7F-02BF-9D7968B55CB5}"/>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flipV="1">
              <a:off x="5802097" y="3832168"/>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6" name="Picture 15" descr="Free photo: Paint splatters - Dark, Paint, Splatter - Free Download - Jooinn">
              <a:extLst>
                <a:ext uri="{FF2B5EF4-FFF2-40B4-BE49-F238E27FC236}">
                  <a16:creationId xmlns:a16="http://schemas.microsoft.com/office/drawing/2014/main" id="{B683954E-271B-2F65-BFEC-C2104DFDA192}"/>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flipH="1" flipV="1">
              <a:off x="-587914" y="3832170"/>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spTree>
    <p:extLst>
      <p:ext uri="{BB962C8B-B14F-4D97-AF65-F5344CB8AC3E}">
        <p14:creationId xmlns:p14="http://schemas.microsoft.com/office/powerpoint/2010/main" val="24469183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05529F8-FE2F-5BC8-1697-67F765B7EA2B}"/>
              </a:ext>
            </a:extLst>
          </p:cNvPr>
          <p:cNvGrpSpPr/>
          <p:nvPr/>
        </p:nvGrpSpPr>
        <p:grpSpPr>
          <a:xfrm>
            <a:off x="-587914" y="3832168"/>
            <a:ext cx="13439685" cy="3025834"/>
            <a:chOff x="-587914" y="3832168"/>
            <a:chExt cx="13439685" cy="3025834"/>
          </a:xfrm>
        </p:grpSpPr>
        <p:pic>
          <p:nvPicPr>
            <p:cNvPr id="10" name="Picture 9" descr="Free photo: Paint splatters - Dark, Paint, Splatter - Free Download - Jooinn">
              <a:extLst>
                <a:ext uri="{FF2B5EF4-FFF2-40B4-BE49-F238E27FC236}">
                  <a16:creationId xmlns:a16="http://schemas.microsoft.com/office/drawing/2014/main" id="{F76A29E5-79BB-3753-BE4D-BA20572A2866}"/>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flipV="1">
              <a:off x="5802097" y="3832168"/>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1" name="Picture 10" descr="Free photo: Paint splatters - Dark, Paint, Splatter - Free Download - Jooinn">
              <a:extLst>
                <a:ext uri="{FF2B5EF4-FFF2-40B4-BE49-F238E27FC236}">
                  <a16:creationId xmlns:a16="http://schemas.microsoft.com/office/drawing/2014/main" id="{C737BE62-55C8-2163-EF0B-714AADB82F08}"/>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flipH="1" flipV="1">
              <a:off x="-587914" y="3832170"/>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pic>
        <p:nvPicPr>
          <p:cNvPr id="5" name="Picture 4" descr="Free photo: Paint splatters - Dark, Paint, Splatter - Free Download - Jooinn">
            <a:extLst>
              <a:ext uri="{FF2B5EF4-FFF2-40B4-BE49-F238E27FC236}">
                <a16:creationId xmlns:a16="http://schemas.microsoft.com/office/drawing/2014/main" id="{8FE839F7-D213-A715-E2A3-B063690F3530}"/>
              </a:ext>
            </a:extLst>
          </p:cNvPr>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a:off x="2802195" y="0"/>
            <a:ext cx="6319304" cy="244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8" name="Picture 7"/>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553546" y="2039558"/>
            <a:ext cx="3777310" cy="2636376"/>
          </a:xfrm>
          <a:prstGeom prst="rect">
            <a:avLst/>
          </a:prstGeom>
          <a:ln w="28575">
            <a:solidFill>
              <a:schemeClr val="bg1"/>
            </a:solidFill>
          </a:ln>
        </p:spPr>
      </p:pic>
      <p:pic>
        <p:nvPicPr>
          <p:cNvPr id="9" name="Picture 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90713" y="2054571"/>
            <a:ext cx="3909527" cy="2606351"/>
          </a:xfrm>
          <a:prstGeom prst="rect">
            <a:avLst/>
          </a:prstGeom>
          <a:ln w="28575">
            <a:solidFill>
              <a:schemeClr val="bg1"/>
            </a:solidFill>
          </a:ln>
        </p:spPr>
      </p:pic>
      <p:sp>
        <p:nvSpPr>
          <p:cNvPr id="2" name="Rectangle 1"/>
          <p:cNvSpPr/>
          <p:nvPr/>
        </p:nvSpPr>
        <p:spPr>
          <a:xfrm>
            <a:off x="272407" y="703664"/>
            <a:ext cx="1823429" cy="585097"/>
          </a:xfrm>
          <a:prstGeom prst="rect">
            <a:avLst/>
          </a:prstGeom>
        </p:spPr>
        <p:txBody>
          <a:bodyPr wrap="square">
            <a:spAutoFit/>
          </a:bodyPr>
          <a:lstStyle/>
          <a:p>
            <a:pPr>
              <a:lnSpc>
                <a:spcPct val="150000"/>
              </a:lnSpc>
            </a:pPr>
            <a:r>
              <a:rPr lang="en-US" sz="2400" b="1" dirty="0">
                <a:latin typeface="Comic Sans MS" panose="030F0702030302020204" pitchFamily="66" charset="0"/>
              </a:rPr>
              <a:t>Examples:</a:t>
            </a:r>
          </a:p>
        </p:txBody>
      </p:sp>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07132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892B8F3-054C-7AFD-E81D-DC73163D31B6}"/>
              </a:ext>
            </a:extLst>
          </p:cNvPr>
          <p:cNvGrpSpPr/>
          <p:nvPr/>
        </p:nvGrpSpPr>
        <p:grpSpPr>
          <a:xfrm>
            <a:off x="-587914" y="3832168"/>
            <a:ext cx="13439685" cy="3025834"/>
            <a:chOff x="-587914" y="3832168"/>
            <a:chExt cx="13439685" cy="3025834"/>
          </a:xfrm>
        </p:grpSpPr>
        <p:pic>
          <p:nvPicPr>
            <p:cNvPr id="8" name="Picture 7" descr="Free photo: Paint splatters - Dark, Paint, Splatter - Free Download - Jooinn">
              <a:extLst>
                <a:ext uri="{FF2B5EF4-FFF2-40B4-BE49-F238E27FC236}">
                  <a16:creationId xmlns:a16="http://schemas.microsoft.com/office/drawing/2014/main" id="{3BBF8665-0256-9AE6-3638-2DD4AB799C50}"/>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flipV="1">
              <a:off x="5802097" y="3832168"/>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9" name="Picture 8" descr="Free photo: Paint splatters - Dark, Paint, Splatter - Free Download - Jooinn">
              <a:extLst>
                <a:ext uri="{FF2B5EF4-FFF2-40B4-BE49-F238E27FC236}">
                  <a16:creationId xmlns:a16="http://schemas.microsoft.com/office/drawing/2014/main" id="{28BED466-AFFD-2230-E2EA-1F54CE3C672D}"/>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flipH="1" flipV="1">
              <a:off x="-587914" y="3832170"/>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pic>
        <p:nvPicPr>
          <p:cNvPr id="6" name="Picture 5" descr="Free photo: Paint splatters - Dark, Paint, Splatter - Free Download - Jooinn">
            <a:extLst>
              <a:ext uri="{FF2B5EF4-FFF2-40B4-BE49-F238E27FC236}">
                <a16:creationId xmlns:a16="http://schemas.microsoft.com/office/drawing/2014/main" id="{04779CB6-8F8C-CF21-22FC-D71CBE120A7D}"/>
              </a:ext>
            </a:extLst>
          </p:cNvPr>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a:off x="2802195" y="0"/>
            <a:ext cx="6319304" cy="244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5" name="Picture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44948" y="1644778"/>
            <a:ext cx="6266284" cy="4177523"/>
          </a:xfrm>
          <a:prstGeom prst="rect">
            <a:avLst/>
          </a:prstGeom>
          <a:ln w="76200">
            <a:solidFill>
              <a:schemeClr val="bg1"/>
            </a:solidFill>
          </a:ln>
        </p:spPr>
      </p:pic>
      <p:sp>
        <p:nvSpPr>
          <p:cNvPr id="2" name="Rectangle 1"/>
          <p:cNvSpPr/>
          <p:nvPr/>
        </p:nvSpPr>
        <p:spPr>
          <a:xfrm>
            <a:off x="272407" y="703664"/>
            <a:ext cx="1702049" cy="585097"/>
          </a:xfrm>
          <a:prstGeom prst="rect">
            <a:avLst/>
          </a:prstGeom>
        </p:spPr>
        <p:txBody>
          <a:bodyPr wrap="square">
            <a:spAutoFit/>
          </a:bodyPr>
          <a:lstStyle/>
          <a:p>
            <a:pPr>
              <a:lnSpc>
                <a:spcPct val="150000"/>
              </a:lnSpc>
            </a:pPr>
            <a:r>
              <a:rPr lang="en-US" sz="2400" b="1" dirty="0">
                <a:latin typeface="Comic Sans MS" panose="030F0702030302020204" pitchFamily="66" charset="0"/>
              </a:rPr>
              <a:t>Examples:</a:t>
            </a:r>
          </a:p>
        </p:txBody>
      </p:sp>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37731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Free photo: Paint splatters - Dark, Paint, Splatter - Free Download - Jooinn">
            <a:extLst>
              <a:ext uri="{FF2B5EF4-FFF2-40B4-BE49-F238E27FC236}">
                <a16:creationId xmlns:a16="http://schemas.microsoft.com/office/drawing/2014/main" id="{71D63AF0-5223-74C5-4394-08174B952BE3}"/>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a:off x="3435785" y="0"/>
            <a:ext cx="5685713" cy="244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5" name="Picture 1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a:extLst>
              <a:ext uri="{FF2B5EF4-FFF2-40B4-BE49-F238E27FC236}">
                <a16:creationId xmlns:a16="http://schemas.microsoft.com/office/drawing/2014/main" id="{219D1C17-F34B-5E58-0510-52CDC0B56DFD}"/>
              </a:ext>
            </a:extLst>
          </p:cNvPr>
          <p:cNvSpPr/>
          <p:nvPr/>
        </p:nvSpPr>
        <p:spPr>
          <a:xfrm>
            <a:off x="-264376" y="1807803"/>
            <a:ext cx="7019191" cy="2739211"/>
          </a:xfrm>
          <a:prstGeom prst="rect">
            <a:avLst/>
          </a:prstGeom>
        </p:spPr>
        <p:txBody>
          <a:bodyPr wrap="square">
            <a:spAutoFit/>
          </a:bodyPr>
          <a:lstStyle/>
          <a:p>
            <a:pPr algn="ctr"/>
            <a:r>
              <a:rPr lang="en-GB" sz="5400" i="1" kern="1400" dirty="0">
                <a:solidFill>
                  <a:srgbClr val="000000"/>
                </a:solidFill>
                <a:effectLst>
                  <a:outerShdw blurRad="38100" dist="38100" dir="2700000" algn="tl">
                    <a:srgbClr val="000000">
                      <a:alpha val="43137"/>
                    </a:srgbClr>
                  </a:outerShdw>
                </a:effectLst>
                <a:latin typeface="Comic Sans MS" panose="030F0702030302020204" pitchFamily="66" charset="0"/>
              </a:rPr>
              <a:t>The </a:t>
            </a:r>
            <a:r>
              <a:rPr lang="en-GB" sz="5400" b="1" i="1" kern="1400" dirty="0">
                <a:solidFill>
                  <a:srgbClr val="000000"/>
                </a:solidFill>
                <a:effectLst>
                  <a:outerShdw blurRad="38100" dist="38100" dir="2700000" algn="tl">
                    <a:srgbClr val="000000">
                      <a:alpha val="43137"/>
                    </a:srgbClr>
                  </a:outerShdw>
                </a:effectLst>
                <a:latin typeface="Comic Sans MS" panose="030F0702030302020204" pitchFamily="66" charset="0"/>
              </a:rPr>
              <a:t>AQA </a:t>
            </a:r>
          </a:p>
          <a:p>
            <a:pPr algn="ctr"/>
            <a:r>
              <a:rPr lang="en-GB" sz="5400" b="1" i="1" kern="1400" dirty="0">
                <a:ln>
                  <a:noFill/>
                </a:ln>
                <a:solidFill>
                  <a:srgbClr val="000000"/>
                </a:solidFill>
                <a:effectLst>
                  <a:outerShdw blurRad="38100" dist="38100" dir="2700000" algn="tl">
                    <a:srgbClr val="000000">
                      <a:alpha val="43137"/>
                    </a:srgbClr>
                  </a:outerShdw>
                </a:effectLst>
                <a:latin typeface="Comic Sans MS" panose="030F0702030302020204" pitchFamily="66" charset="0"/>
              </a:rPr>
              <a:t>Fine Art </a:t>
            </a:r>
          </a:p>
          <a:p>
            <a:pPr algn="ctr"/>
            <a:r>
              <a:rPr lang="en-GB" sz="5400" b="1" i="1" kern="1400" dirty="0">
                <a:ln>
                  <a:noFill/>
                </a:ln>
                <a:solidFill>
                  <a:srgbClr val="000000"/>
                </a:solidFill>
                <a:effectLst>
                  <a:outerShdw blurRad="38100" dist="38100" dir="2700000" algn="tl">
                    <a:srgbClr val="000000">
                      <a:alpha val="43137"/>
                    </a:srgbClr>
                  </a:outerShdw>
                </a:effectLst>
                <a:latin typeface="Comic Sans MS" panose="030F0702030302020204" pitchFamily="66" charset="0"/>
              </a:rPr>
              <a:t>A Level course</a:t>
            </a:r>
          </a:p>
          <a:p>
            <a:r>
              <a:rPr lang="en-GB" sz="1000" kern="1400" dirty="0">
                <a:ln>
                  <a:noFill/>
                </a:ln>
                <a:solidFill>
                  <a:srgbClr val="000000"/>
                </a:solidFill>
                <a:effectLst/>
                <a:latin typeface="Times New Roman" panose="02020603050405020304" pitchFamily="18" charset="0"/>
              </a:rPr>
              <a:t>  </a:t>
            </a:r>
          </a:p>
        </p:txBody>
      </p:sp>
      <p:pic>
        <p:nvPicPr>
          <p:cNvPr id="1030" name="Picture 6" descr="Pointing Finger Png - Pointing Finger Clipart PNG Image | Transparent PNG  Free Download on SeekPNG">
            <a:extLst>
              <a:ext uri="{FF2B5EF4-FFF2-40B4-BE49-F238E27FC236}">
                <a16:creationId xmlns:a16="http://schemas.microsoft.com/office/drawing/2014/main" id="{B6AD34DF-67D1-BCD2-B678-5789787A0A9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895" b="95579" l="3415" r="97927">
                        <a14:foregroundMark x1="92317" y1="34316" x2="96951" y2="61263"/>
                        <a14:foregroundMark x1="96951" y1="61263" x2="96951" y2="75368"/>
                        <a14:foregroundMark x1="96951" y1="75368" x2="91341" y2="90316"/>
                        <a14:foregroundMark x1="91341" y1="90316" x2="83415" y2="83789"/>
                        <a14:foregroundMark x1="83415" y1="83789" x2="85976" y2="61053"/>
                        <a14:foregroundMark x1="85976" y1="61053" x2="92683" y2="70316"/>
                        <a14:foregroundMark x1="92683" y1="70316" x2="85366" y2="44000"/>
                        <a14:foregroundMark x1="85366" y1="44000" x2="83659" y2="43789"/>
                        <a14:foregroundMark x1="96829" y1="53684" x2="97317" y2="83579"/>
                        <a14:foregroundMark x1="97317" y1="83579" x2="94634" y2="95789"/>
                        <a14:foregroundMark x1="94634" y1="95789" x2="94268" y2="95789"/>
                        <a14:foregroundMark x1="97927" y1="56842" x2="97439" y2="73895"/>
                        <a14:foregroundMark x1="7439" y1="18526" x2="9390" y2="16421"/>
                        <a14:foregroundMark x1="3415" y1="17263" x2="3415" y2="15368"/>
                        <a14:foregroundMark x1="23659" y1="10947" x2="54146" y2="9895"/>
                        <a14:foregroundMark x1="79756" y1="35368" x2="81829" y2="64632"/>
                        <a14:foregroundMark x1="81829" y1="64632" x2="78171" y2="81263"/>
                      </a14:backgroundRemoval>
                    </a14:imgEffect>
                  </a14:imgLayer>
                </a14:imgProps>
              </a:ext>
              <a:ext uri="{28A0092B-C50C-407E-A947-70E740481C1C}">
                <a14:useLocalDpi xmlns:a14="http://schemas.microsoft.com/office/drawing/2010/main"/>
              </a:ext>
            </a:extLst>
          </a:blip>
          <a:srcRect/>
          <a:stretch>
            <a:fillRect/>
          </a:stretch>
        </p:blipFill>
        <p:spPr bwMode="auto">
          <a:xfrm flipH="1">
            <a:off x="6253943" y="2972440"/>
            <a:ext cx="5541818" cy="32102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C5A2582F-B22B-C093-DAEA-9886C47A95BE}"/>
              </a:ext>
            </a:extLst>
          </p:cNvPr>
          <p:cNvSpPr txBox="1"/>
          <p:nvPr/>
        </p:nvSpPr>
        <p:spPr>
          <a:xfrm>
            <a:off x="236495" y="4727268"/>
            <a:ext cx="6155620" cy="923330"/>
          </a:xfrm>
          <a:prstGeom prst="rect">
            <a:avLst/>
          </a:prstGeom>
          <a:noFill/>
        </p:spPr>
        <p:txBody>
          <a:bodyPr wrap="square">
            <a:spAutoFit/>
          </a:bodyPr>
          <a:lstStyle/>
          <a:p>
            <a:pPr algn="ctr"/>
            <a:r>
              <a:rPr lang="en-GB" sz="5400" i="1" kern="1400" dirty="0">
                <a:ln>
                  <a:solidFill>
                    <a:schemeClr val="tx1"/>
                  </a:solidFill>
                </a:ln>
                <a:solidFill>
                  <a:srgbClr val="3366FF"/>
                </a:solidFill>
                <a:effectLst>
                  <a:outerShdw blurRad="38100" dist="38100" dir="2700000" algn="tl">
                    <a:srgbClr val="000000">
                      <a:alpha val="43137"/>
                    </a:srgbClr>
                  </a:outerShdw>
                </a:effectLst>
                <a:latin typeface="Comic Sans MS" panose="030F0702030302020204" pitchFamily="66" charset="0"/>
              </a:rPr>
              <a:t>starts right here…</a:t>
            </a:r>
            <a:endParaRPr lang="en-GB" sz="5400" i="1" kern="1400" dirty="0">
              <a:ln>
                <a:solidFill>
                  <a:schemeClr val="tx1"/>
                </a:solidFill>
              </a:ln>
              <a:solidFill>
                <a:srgbClr val="3366FF"/>
              </a:solidFill>
              <a:effectLst>
                <a:outerShdw blurRad="38100" dist="38100" dir="2700000" algn="tl">
                  <a:srgbClr val="000000">
                    <a:alpha val="43137"/>
                  </a:srgbClr>
                </a:outerShdw>
              </a:effectLst>
              <a:latin typeface="Times New Roman" panose="02020603050405020304" pitchFamily="18" charset="0"/>
            </a:endParaRPr>
          </a:p>
        </p:txBody>
      </p:sp>
    </p:spTree>
    <p:extLst>
      <p:ext uri="{BB962C8B-B14F-4D97-AF65-F5344CB8AC3E}">
        <p14:creationId xmlns:p14="http://schemas.microsoft.com/office/powerpoint/2010/main" val="12675871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750"/>
                                  </p:stCondLst>
                                  <p:childTnLst>
                                    <p:set>
                                      <p:cBhvr>
                                        <p:cTn id="6" dur="1" fill="hold">
                                          <p:stCondLst>
                                            <p:cond delay="0"/>
                                          </p:stCondLst>
                                        </p:cTn>
                                        <p:tgtEl>
                                          <p:spTgt spid="1030"/>
                                        </p:tgtEl>
                                        <p:attrNameLst>
                                          <p:attrName>style.visibility</p:attrName>
                                        </p:attrNameLst>
                                      </p:cBhvr>
                                      <p:to>
                                        <p:strVal val="visible"/>
                                      </p:to>
                                    </p:set>
                                    <p:anim calcmode="lin" valueType="num">
                                      <p:cBhvr additive="base">
                                        <p:cTn id="7" dur="2000" fill="hold"/>
                                        <p:tgtEl>
                                          <p:spTgt spid="1030"/>
                                        </p:tgtEl>
                                        <p:attrNameLst>
                                          <p:attrName>ppt_x</p:attrName>
                                        </p:attrNameLst>
                                      </p:cBhvr>
                                      <p:tavLst>
                                        <p:tav tm="0">
                                          <p:val>
                                            <p:strVal val="0-#ppt_w/2"/>
                                          </p:val>
                                        </p:tav>
                                        <p:tav tm="100000">
                                          <p:val>
                                            <p:strVal val="#ppt_x"/>
                                          </p:val>
                                        </p:tav>
                                      </p:tavLst>
                                    </p:anim>
                                    <p:anim calcmode="lin" valueType="num">
                                      <p:cBhvr additive="base">
                                        <p:cTn id="8" dur="2000" fill="hold"/>
                                        <p:tgtEl>
                                          <p:spTgt spid="1030"/>
                                        </p:tgtEl>
                                        <p:attrNameLst>
                                          <p:attrName>ppt_y</p:attrName>
                                        </p:attrNameLst>
                                      </p:cBhvr>
                                      <p:tavLst>
                                        <p:tav tm="0">
                                          <p:val>
                                            <p:strVal val="#ppt_y"/>
                                          </p:val>
                                        </p:tav>
                                        <p:tav tm="100000">
                                          <p:val>
                                            <p:strVal val="#ppt_y"/>
                                          </p:val>
                                        </p:tav>
                                      </p:tavLst>
                                    </p:anim>
                                  </p:childTnLst>
                                </p:cTn>
                              </p:par>
                            </p:childTnLst>
                          </p:cTn>
                        </p:par>
                        <p:par>
                          <p:cTn id="9" fill="hold">
                            <p:stCondLst>
                              <p:cond delay="2750"/>
                            </p:stCondLst>
                            <p:childTnLst>
                              <p:par>
                                <p:cTn id="10" presetID="22" presetClass="entr" presetSubtype="8" fill="hold" nodeType="afterEffect">
                                  <p:stCondLst>
                                    <p:cond delay="25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wipe(left)">
                                      <p:cBhvr>
                                        <p:cTn id="12" dur="1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92EBC70-2CDE-A18B-42A4-777876B5E1EB}"/>
              </a:ext>
            </a:extLst>
          </p:cNvPr>
          <p:cNvGrpSpPr/>
          <p:nvPr/>
        </p:nvGrpSpPr>
        <p:grpSpPr>
          <a:xfrm>
            <a:off x="-587914" y="3832168"/>
            <a:ext cx="13439685" cy="3025834"/>
            <a:chOff x="-587914" y="3832168"/>
            <a:chExt cx="13439685" cy="3025834"/>
          </a:xfrm>
        </p:grpSpPr>
        <p:pic>
          <p:nvPicPr>
            <p:cNvPr id="7" name="Picture 6" descr="Free photo: Paint splatters - Dark, Paint, Splatter - Free Download - Jooinn">
              <a:extLst>
                <a:ext uri="{FF2B5EF4-FFF2-40B4-BE49-F238E27FC236}">
                  <a16:creationId xmlns:a16="http://schemas.microsoft.com/office/drawing/2014/main" id="{E38E1C0B-2409-A82D-C4DF-2C9AD3D5E77B}"/>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flipV="1">
              <a:off x="5802097" y="3832168"/>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8" name="Picture 7" descr="Free photo: Paint splatters - Dark, Paint, Splatter - Free Download - Jooinn">
              <a:extLst>
                <a:ext uri="{FF2B5EF4-FFF2-40B4-BE49-F238E27FC236}">
                  <a16:creationId xmlns:a16="http://schemas.microsoft.com/office/drawing/2014/main" id="{863EA0E0-BD2E-2A07-141A-FC3E4724815A}"/>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flipH="1" flipV="1">
              <a:off x="-587914" y="3832170"/>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pic>
        <p:nvPicPr>
          <p:cNvPr id="5" name="Picture 4" descr="Free photo: Paint splatters - Dark, Paint, Splatter - Free Download - Jooinn">
            <a:extLst>
              <a:ext uri="{FF2B5EF4-FFF2-40B4-BE49-F238E27FC236}">
                <a16:creationId xmlns:a16="http://schemas.microsoft.com/office/drawing/2014/main" id="{EE7A060A-6B2B-A453-83FE-17D09E7B84CB}"/>
              </a:ext>
            </a:extLst>
          </p:cNvPr>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a:off x="2802195" y="0"/>
            <a:ext cx="6319304" cy="244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7299" y="2029263"/>
            <a:ext cx="3936543" cy="2624362"/>
          </a:xfrm>
          <a:prstGeom prst="rect">
            <a:avLst/>
          </a:prstGeom>
          <a:ln w="28575">
            <a:solidFill>
              <a:schemeClr val="bg1"/>
            </a:solidFill>
          </a:ln>
        </p:spPr>
      </p:pic>
      <p:pic>
        <p:nvPicPr>
          <p:cNvPr id="9" name="Picture 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183841" y="2024744"/>
            <a:ext cx="3929815" cy="2619876"/>
          </a:xfrm>
          <a:prstGeom prst="rect">
            <a:avLst/>
          </a:prstGeom>
          <a:ln w="28575">
            <a:solidFill>
              <a:schemeClr val="bg1"/>
            </a:solidFill>
          </a:ln>
        </p:spPr>
      </p:pic>
      <p:pic>
        <p:nvPicPr>
          <p:cNvPr id="11" name="Picture 1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061838" y="2029262"/>
            <a:ext cx="3923034" cy="2615357"/>
          </a:xfrm>
          <a:prstGeom prst="rect">
            <a:avLst/>
          </a:prstGeom>
          <a:ln w="28575">
            <a:solidFill>
              <a:schemeClr val="bg1"/>
            </a:solidFill>
          </a:ln>
        </p:spPr>
      </p:pic>
      <p:sp>
        <p:nvSpPr>
          <p:cNvPr id="2" name="Rectangle 1"/>
          <p:cNvSpPr/>
          <p:nvPr/>
        </p:nvSpPr>
        <p:spPr>
          <a:xfrm>
            <a:off x="272408" y="703664"/>
            <a:ext cx="1621706" cy="646331"/>
          </a:xfrm>
          <a:prstGeom prst="rect">
            <a:avLst/>
          </a:prstGeom>
        </p:spPr>
        <p:txBody>
          <a:bodyPr wrap="square">
            <a:spAutoFit/>
          </a:bodyPr>
          <a:lstStyle/>
          <a:p>
            <a:pPr>
              <a:lnSpc>
                <a:spcPct val="150000"/>
              </a:lnSpc>
            </a:pPr>
            <a:r>
              <a:rPr lang="en-US" sz="2400" dirty="0">
                <a:latin typeface="Comic Sans MS" panose="030F0702030302020204" pitchFamily="66" charset="0"/>
              </a:rPr>
              <a:t>Examples:</a:t>
            </a:r>
          </a:p>
        </p:txBody>
      </p:sp>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38496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AAA59CD-7711-70F3-1186-490DCECDBE4D}"/>
              </a:ext>
            </a:extLst>
          </p:cNvPr>
          <p:cNvGrpSpPr/>
          <p:nvPr/>
        </p:nvGrpSpPr>
        <p:grpSpPr>
          <a:xfrm>
            <a:off x="-587914" y="3832168"/>
            <a:ext cx="13439685" cy="3025834"/>
            <a:chOff x="-587914" y="3832168"/>
            <a:chExt cx="13439685" cy="3025834"/>
          </a:xfrm>
        </p:grpSpPr>
        <p:pic>
          <p:nvPicPr>
            <p:cNvPr id="10" name="Picture 9" descr="Free photo: Paint splatters - Dark, Paint, Splatter - Free Download - Jooinn">
              <a:extLst>
                <a:ext uri="{FF2B5EF4-FFF2-40B4-BE49-F238E27FC236}">
                  <a16:creationId xmlns:a16="http://schemas.microsoft.com/office/drawing/2014/main" id="{5BB75B43-64BF-69CA-5A72-9F069F155024}"/>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flipV="1">
              <a:off x="5802097" y="3832168"/>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1" name="Picture 10" descr="Free photo: Paint splatters - Dark, Paint, Splatter - Free Download - Jooinn">
              <a:extLst>
                <a:ext uri="{FF2B5EF4-FFF2-40B4-BE49-F238E27FC236}">
                  <a16:creationId xmlns:a16="http://schemas.microsoft.com/office/drawing/2014/main" id="{9C31277A-8270-F401-2641-63BE2FDE31B7}"/>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flipH="1" flipV="1">
              <a:off x="-587914" y="3832170"/>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pic>
        <p:nvPicPr>
          <p:cNvPr id="8" name="Picture 7" descr="Free photo: Paint splatters - Dark, Paint, Splatter - Free Download - Jooinn">
            <a:extLst>
              <a:ext uri="{FF2B5EF4-FFF2-40B4-BE49-F238E27FC236}">
                <a16:creationId xmlns:a16="http://schemas.microsoft.com/office/drawing/2014/main" id="{77614CE9-C257-D58B-2991-DBBE2B5B63DA}"/>
              </a:ext>
            </a:extLst>
          </p:cNvPr>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a:off x="2802195" y="0"/>
            <a:ext cx="6319304" cy="244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5" name="Picture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6771" y="2024744"/>
            <a:ext cx="3929812" cy="2619875"/>
          </a:xfrm>
          <a:prstGeom prst="rect">
            <a:avLst/>
          </a:prstGeom>
          <a:ln w="28575">
            <a:solidFill>
              <a:schemeClr val="bg1"/>
            </a:solidFill>
          </a:ln>
        </p:spPr>
      </p:pic>
      <p:pic>
        <p:nvPicPr>
          <p:cNvPr id="6" name="Picture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002342" y="2024743"/>
            <a:ext cx="3907082" cy="2604721"/>
          </a:xfrm>
          <a:prstGeom prst="rect">
            <a:avLst/>
          </a:prstGeom>
          <a:ln w="28575">
            <a:solidFill>
              <a:schemeClr val="bg1"/>
            </a:solidFill>
          </a:ln>
        </p:spPr>
      </p:pic>
      <p:pic>
        <p:nvPicPr>
          <p:cNvPr id="7" name="Picture 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095261" y="2024744"/>
            <a:ext cx="3907081" cy="2604721"/>
          </a:xfrm>
          <a:prstGeom prst="rect">
            <a:avLst/>
          </a:prstGeom>
          <a:ln w="28575">
            <a:solidFill>
              <a:schemeClr val="bg1"/>
            </a:solidFill>
          </a:ln>
        </p:spPr>
      </p:pic>
      <p:sp>
        <p:nvSpPr>
          <p:cNvPr id="2" name="Rectangle 1"/>
          <p:cNvSpPr/>
          <p:nvPr/>
        </p:nvSpPr>
        <p:spPr>
          <a:xfrm>
            <a:off x="272407" y="703664"/>
            <a:ext cx="1734417" cy="585097"/>
          </a:xfrm>
          <a:prstGeom prst="rect">
            <a:avLst/>
          </a:prstGeom>
        </p:spPr>
        <p:txBody>
          <a:bodyPr wrap="square">
            <a:spAutoFit/>
          </a:bodyPr>
          <a:lstStyle/>
          <a:p>
            <a:pPr>
              <a:lnSpc>
                <a:spcPct val="150000"/>
              </a:lnSpc>
            </a:pPr>
            <a:r>
              <a:rPr lang="en-US" sz="2400" b="1" dirty="0">
                <a:latin typeface="Comic Sans MS" panose="030F0702030302020204" pitchFamily="66" charset="0"/>
              </a:rPr>
              <a:t>Examples:</a:t>
            </a:r>
          </a:p>
        </p:txBody>
      </p:sp>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83357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EE24BC4-568F-6C58-F3E9-2CBFAEC88D0F}"/>
              </a:ext>
            </a:extLst>
          </p:cNvPr>
          <p:cNvGrpSpPr/>
          <p:nvPr/>
        </p:nvGrpSpPr>
        <p:grpSpPr>
          <a:xfrm>
            <a:off x="-587914" y="3832168"/>
            <a:ext cx="13439685" cy="3025834"/>
            <a:chOff x="-587914" y="3832168"/>
            <a:chExt cx="13439685" cy="3025834"/>
          </a:xfrm>
        </p:grpSpPr>
        <p:pic>
          <p:nvPicPr>
            <p:cNvPr id="10" name="Picture 9" descr="Free photo: Paint splatters - Dark, Paint, Splatter - Free Download - Jooinn">
              <a:extLst>
                <a:ext uri="{FF2B5EF4-FFF2-40B4-BE49-F238E27FC236}">
                  <a16:creationId xmlns:a16="http://schemas.microsoft.com/office/drawing/2014/main" id="{65399B7B-FDDC-7BAC-73D6-EBE7AB32AF73}"/>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flipV="1">
              <a:off x="5802097" y="3832168"/>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1" name="Picture 10" descr="Free photo: Paint splatters - Dark, Paint, Splatter - Free Download - Jooinn">
              <a:extLst>
                <a:ext uri="{FF2B5EF4-FFF2-40B4-BE49-F238E27FC236}">
                  <a16:creationId xmlns:a16="http://schemas.microsoft.com/office/drawing/2014/main" id="{D9147549-5B9F-383A-8566-9D7930C2CF3F}"/>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flipH="1" flipV="1">
              <a:off x="-587914" y="3832170"/>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pic>
        <p:nvPicPr>
          <p:cNvPr id="5" name="Picture 4" descr="Free photo: Paint splatters - Dark, Paint, Splatter - Free Download - Jooinn">
            <a:extLst>
              <a:ext uri="{FF2B5EF4-FFF2-40B4-BE49-F238E27FC236}">
                <a16:creationId xmlns:a16="http://schemas.microsoft.com/office/drawing/2014/main" id="{A375DFAC-B9B9-C944-BE0C-6B29C1653D8F}"/>
              </a:ext>
            </a:extLst>
          </p:cNvPr>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a:off x="2802195" y="0"/>
            <a:ext cx="6319304" cy="244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8" name="Picture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95530" y="2006083"/>
            <a:ext cx="3907082" cy="2604721"/>
          </a:xfrm>
          <a:prstGeom prst="rect">
            <a:avLst/>
          </a:prstGeom>
          <a:ln w="28575">
            <a:solidFill>
              <a:schemeClr val="bg1"/>
            </a:solidFill>
          </a:ln>
        </p:spPr>
      </p:pic>
      <p:pic>
        <p:nvPicPr>
          <p:cNvPr id="9" name="Picture 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64021" y="2006084"/>
            <a:ext cx="3907081" cy="2604720"/>
          </a:xfrm>
          <a:prstGeom prst="rect">
            <a:avLst/>
          </a:prstGeom>
          <a:ln w="28575">
            <a:solidFill>
              <a:schemeClr val="bg1"/>
            </a:solidFill>
          </a:ln>
        </p:spPr>
      </p:pic>
      <p:sp>
        <p:nvSpPr>
          <p:cNvPr id="2" name="Rectangle 1"/>
          <p:cNvSpPr/>
          <p:nvPr/>
        </p:nvSpPr>
        <p:spPr>
          <a:xfrm>
            <a:off x="272407" y="703664"/>
            <a:ext cx="1726325" cy="585097"/>
          </a:xfrm>
          <a:prstGeom prst="rect">
            <a:avLst/>
          </a:prstGeom>
        </p:spPr>
        <p:txBody>
          <a:bodyPr wrap="square">
            <a:spAutoFit/>
          </a:bodyPr>
          <a:lstStyle/>
          <a:p>
            <a:pPr>
              <a:lnSpc>
                <a:spcPct val="150000"/>
              </a:lnSpc>
            </a:pPr>
            <a:r>
              <a:rPr lang="en-US" sz="2400" b="1" dirty="0">
                <a:latin typeface="Comic Sans MS" panose="030F0702030302020204" pitchFamily="66" charset="0"/>
              </a:rPr>
              <a:t>Examples:</a:t>
            </a:r>
          </a:p>
        </p:txBody>
      </p:sp>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01683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89EFD0-AF88-B7A7-489B-14A5327D9798}"/>
              </a:ext>
            </a:extLst>
          </p:cNvPr>
          <p:cNvGrpSpPr/>
          <p:nvPr/>
        </p:nvGrpSpPr>
        <p:grpSpPr>
          <a:xfrm>
            <a:off x="-587914" y="3832168"/>
            <a:ext cx="13439685" cy="3025834"/>
            <a:chOff x="-587914" y="3832168"/>
            <a:chExt cx="13439685" cy="3025834"/>
          </a:xfrm>
        </p:grpSpPr>
        <p:pic>
          <p:nvPicPr>
            <p:cNvPr id="8" name="Picture 7" descr="Free photo: Paint splatters - Dark, Paint, Splatter - Free Download - Jooinn">
              <a:extLst>
                <a:ext uri="{FF2B5EF4-FFF2-40B4-BE49-F238E27FC236}">
                  <a16:creationId xmlns:a16="http://schemas.microsoft.com/office/drawing/2014/main" id="{77185CF6-5CD1-6DBC-6B93-8067487D1271}"/>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flipV="1">
              <a:off x="5802097" y="3832168"/>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9" name="Picture 8" descr="Free photo: Paint splatters - Dark, Paint, Splatter - Free Download - Jooinn">
              <a:extLst>
                <a:ext uri="{FF2B5EF4-FFF2-40B4-BE49-F238E27FC236}">
                  <a16:creationId xmlns:a16="http://schemas.microsoft.com/office/drawing/2014/main" id="{93E8FAD9-6522-7971-E1AC-ECA26448A0E6}"/>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flipH="1" flipV="1">
              <a:off x="-587914" y="3832170"/>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pic>
        <p:nvPicPr>
          <p:cNvPr id="5" name="Picture 4" descr="Free photo: Paint splatters - Dark, Paint, Splatter - Free Download - Jooinn">
            <a:extLst>
              <a:ext uri="{FF2B5EF4-FFF2-40B4-BE49-F238E27FC236}">
                <a16:creationId xmlns:a16="http://schemas.microsoft.com/office/drawing/2014/main" id="{CC8FC6EE-237F-F698-8AD0-F34C94718484}"/>
              </a:ext>
            </a:extLst>
          </p:cNvPr>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a:off x="2802195" y="0"/>
            <a:ext cx="6319304" cy="244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 name="Rectangle 1"/>
          <p:cNvSpPr/>
          <p:nvPr/>
        </p:nvSpPr>
        <p:spPr>
          <a:xfrm>
            <a:off x="272408" y="703664"/>
            <a:ext cx="1669680" cy="585097"/>
          </a:xfrm>
          <a:prstGeom prst="rect">
            <a:avLst/>
          </a:prstGeom>
        </p:spPr>
        <p:txBody>
          <a:bodyPr wrap="square">
            <a:spAutoFit/>
          </a:bodyPr>
          <a:lstStyle/>
          <a:p>
            <a:pPr>
              <a:lnSpc>
                <a:spcPct val="150000"/>
              </a:lnSpc>
            </a:pPr>
            <a:r>
              <a:rPr lang="en-US" sz="2400" b="1" dirty="0">
                <a:latin typeface="Comic Sans MS" panose="030F0702030302020204" pitchFamily="66" charset="0"/>
              </a:rPr>
              <a:t>Examples:</a:t>
            </a:r>
          </a:p>
        </p:txBody>
      </p:sp>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16200000">
            <a:off x="3612176" y="840976"/>
            <a:ext cx="4254062" cy="5708587"/>
          </a:xfrm>
          <a:prstGeom prst="rect">
            <a:avLst/>
          </a:prstGeom>
          <a:ln w="76200">
            <a:solidFill>
              <a:schemeClr val="bg1"/>
            </a:solidFill>
          </a:ln>
        </p:spPr>
      </p:pic>
    </p:spTree>
    <p:extLst>
      <p:ext uri="{BB962C8B-B14F-4D97-AF65-F5344CB8AC3E}">
        <p14:creationId xmlns:p14="http://schemas.microsoft.com/office/powerpoint/2010/main" val="11460168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BAA8195-86DA-81B9-FC3B-90358A0C2606}"/>
              </a:ext>
            </a:extLst>
          </p:cNvPr>
          <p:cNvGrpSpPr/>
          <p:nvPr/>
        </p:nvGrpSpPr>
        <p:grpSpPr>
          <a:xfrm>
            <a:off x="-587914" y="3832168"/>
            <a:ext cx="13439685" cy="3025834"/>
            <a:chOff x="-587914" y="3832168"/>
            <a:chExt cx="13439685" cy="3025834"/>
          </a:xfrm>
        </p:grpSpPr>
        <p:pic>
          <p:nvPicPr>
            <p:cNvPr id="7" name="Picture 6" descr="Free photo: Paint splatters - Dark, Paint, Splatter - Free Download - Jooinn">
              <a:extLst>
                <a:ext uri="{FF2B5EF4-FFF2-40B4-BE49-F238E27FC236}">
                  <a16:creationId xmlns:a16="http://schemas.microsoft.com/office/drawing/2014/main" id="{9DFC74C6-1909-3108-2EF9-038AE111C74F}"/>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flipV="1">
              <a:off x="5802097" y="3832168"/>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 name="Picture 9" descr="Free photo: Paint splatters - Dark, Paint, Splatter - Free Download - Jooinn">
              <a:extLst>
                <a:ext uri="{FF2B5EF4-FFF2-40B4-BE49-F238E27FC236}">
                  <a16:creationId xmlns:a16="http://schemas.microsoft.com/office/drawing/2014/main" id="{0AA76570-596E-AA38-7010-CEE882655A15}"/>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flipH="1" flipV="1">
              <a:off x="-587914" y="3832170"/>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pic>
        <p:nvPicPr>
          <p:cNvPr id="5" name="Picture 4" descr="Free photo: Paint splatters - Dark, Paint, Splatter - Free Download - Jooinn">
            <a:extLst>
              <a:ext uri="{FF2B5EF4-FFF2-40B4-BE49-F238E27FC236}">
                <a16:creationId xmlns:a16="http://schemas.microsoft.com/office/drawing/2014/main" id="{2C4CD512-B0B4-DAD6-6326-4584AF1273E1}"/>
              </a:ext>
            </a:extLst>
          </p:cNvPr>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a:off x="2802195" y="0"/>
            <a:ext cx="6319304" cy="244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8" name="Picture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35639" y="2043405"/>
            <a:ext cx="3929813" cy="2619876"/>
          </a:xfrm>
          <a:prstGeom prst="rect">
            <a:avLst/>
          </a:prstGeom>
          <a:ln w="28575">
            <a:solidFill>
              <a:schemeClr val="bg1"/>
            </a:solidFill>
          </a:ln>
        </p:spPr>
      </p:pic>
      <p:pic>
        <p:nvPicPr>
          <p:cNvPr id="9" name="Picture 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942721" y="2043405"/>
            <a:ext cx="3952544" cy="2619876"/>
          </a:xfrm>
          <a:prstGeom prst="rect">
            <a:avLst/>
          </a:prstGeom>
          <a:ln w="28575">
            <a:solidFill>
              <a:schemeClr val="bg1"/>
            </a:solidFill>
          </a:ln>
        </p:spPr>
      </p:pic>
      <p:sp>
        <p:nvSpPr>
          <p:cNvPr id="2" name="Rectangle 1"/>
          <p:cNvSpPr/>
          <p:nvPr/>
        </p:nvSpPr>
        <p:spPr>
          <a:xfrm>
            <a:off x="272407" y="703664"/>
            <a:ext cx="1839613" cy="585097"/>
          </a:xfrm>
          <a:prstGeom prst="rect">
            <a:avLst/>
          </a:prstGeom>
        </p:spPr>
        <p:txBody>
          <a:bodyPr wrap="square">
            <a:spAutoFit/>
          </a:bodyPr>
          <a:lstStyle/>
          <a:p>
            <a:pPr>
              <a:lnSpc>
                <a:spcPct val="150000"/>
              </a:lnSpc>
            </a:pPr>
            <a:r>
              <a:rPr lang="en-US" sz="2400" b="1" dirty="0">
                <a:latin typeface="Comic Sans MS" panose="030F0702030302020204" pitchFamily="66" charset="0"/>
              </a:rPr>
              <a:t>Examples:</a:t>
            </a:r>
          </a:p>
        </p:txBody>
      </p:sp>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12497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C4AA95C-B4D0-D8DE-1F52-606146223226}"/>
              </a:ext>
            </a:extLst>
          </p:cNvPr>
          <p:cNvGrpSpPr/>
          <p:nvPr/>
        </p:nvGrpSpPr>
        <p:grpSpPr>
          <a:xfrm>
            <a:off x="-587914" y="3832168"/>
            <a:ext cx="13439685" cy="3025834"/>
            <a:chOff x="-587914" y="3832168"/>
            <a:chExt cx="13439685" cy="3025834"/>
          </a:xfrm>
        </p:grpSpPr>
        <p:pic>
          <p:nvPicPr>
            <p:cNvPr id="7" name="Picture 6" descr="Free photo: Paint splatters - Dark, Paint, Splatter - Free Download - Jooinn">
              <a:extLst>
                <a:ext uri="{FF2B5EF4-FFF2-40B4-BE49-F238E27FC236}">
                  <a16:creationId xmlns:a16="http://schemas.microsoft.com/office/drawing/2014/main" id="{E632AF7C-E97C-2071-9D56-A2EF56601595}"/>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flipV="1">
              <a:off x="5802097" y="3832168"/>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1" name="Picture 10" descr="Free photo: Paint splatters - Dark, Paint, Splatter - Free Download - Jooinn">
              <a:extLst>
                <a:ext uri="{FF2B5EF4-FFF2-40B4-BE49-F238E27FC236}">
                  <a16:creationId xmlns:a16="http://schemas.microsoft.com/office/drawing/2014/main" id="{D6D47F20-94E9-60D4-12F6-492145347FC0}"/>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flipH="1" flipV="1">
              <a:off x="-587914" y="3832170"/>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pic>
        <p:nvPicPr>
          <p:cNvPr id="5" name="Picture 4" descr="Free photo: Paint splatters - Dark, Paint, Splatter - Free Download - Jooinn">
            <a:extLst>
              <a:ext uri="{FF2B5EF4-FFF2-40B4-BE49-F238E27FC236}">
                <a16:creationId xmlns:a16="http://schemas.microsoft.com/office/drawing/2014/main" id="{BAA007D2-1527-95C0-2EF9-C44FD59BB1ED}"/>
              </a:ext>
            </a:extLst>
          </p:cNvPr>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a:off x="2802195" y="0"/>
            <a:ext cx="6319304" cy="244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8" name="Picture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8144" y="2009588"/>
            <a:ext cx="3952545" cy="2635031"/>
          </a:xfrm>
          <a:prstGeom prst="rect">
            <a:avLst/>
          </a:prstGeom>
          <a:ln w="28575">
            <a:solidFill>
              <a:schemeClr val="bg1"/>
            </a:solidFill>
          </a:ln>
        </p:spPr>
      </p:pic>
      <p:pic>
        <p:nvPicPr>
          <p:cNvPr id="9" name="Picture 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95260" y="2009589"/>
            <a:ext cx="3952544" cy="2635029"/>
          </a:xfrm>
          <a:prstGeom prst="rect">
            <a:avLst/>
          </a:prstGeom>
          <a:ln w="28575">
            <a:solidFill>
              <a:schemeClr val="bg1"/>
            </a:solidFill>
          </a:ln>
        </p:spPr>
      </p:pic>
      <p:pic>
        <p:nvPicPr>
          <p:cNvPr id="10" name="Picture 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053821" y="2009588"/>
            <a:ext cx="3952546" cy="2635030"/>
          </a:xfrm>
          <a:prstGeom prst="rect">
            <a:avLst/>
          </a:prstGeom>
          <a:ln w="28575">
            <a:solidFill>
              <a:schemeClr val="bg1"/>
            </a:solidFill>
          </a:ln>
        </p:spPr>
      </p:pic>
      <p:sp>
        <p:nvSpPr>
          <p:cNvPr id="2" name="Rectangle 1"/>
          <p:cNvSpPr/>
          <p:nvPr/>
        </p:nvSpPr>
        <p:spPr>
          <a:xfrm>
            <a:off x="272407" y="703664"/>
            <a:ext cx="1774877" cy="585097"/>
          </a:xfrm>
          <a:prstGeom prst="rect">
            <a:avLst/>
          </a:prstGeom>
        </p:spPr>
        <p:txBody>
          <a:bodyPr wrap="square">
            <a:spAutoFit/>
          </a:bodyPr>
          <a:lstStyle/>
          <a:p>
            <a:pPr>
              <a:lnSpc>
                <a:spcPct val="150000"/>
              </a:lnSpc>
            </a:pPr>
            <a:r>
              <a:rPr lang="en-US" sz="2400" b="1" dirty="0">
                <a:latin typeface="Comic Sans MS" panose="030F0702030302020204" pitchFamily="66" charset="0"/>
              </a:rPr>
              <a:t>Examples:</a:t>
            </a:r>
          </a:p>
        </p:txBody>
      </p:sp>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97488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D3CA3B8-5687-507E-6941-A5F1FD47D01F}"/>
              </a:ext>
            </a:extLst>
          </p:cNvPr>
          <p:cNvGrpSpPr/>
          <p:nvPr/>
        </p:nvGrpSpPr>
        <p:grpSpPr>
          <a:xfrm>
            <a:off x="-587914" y="3832168"/>
            <a:ext cx="13439685" cy="3025834"/>
            <a:chOff x="-587914" y="3832168"/>
            <a:chExt cx="13439685" cy="3025834"/>
          </a:xfrm>
        </p:grpSpPr>
        <p:pic>
          <p:nvPicPr>
            <p:cNvPr id="10" name="Picture 9" descr="Free photo: Paint splatters - Dark, Paint, Splatter - Free Download - Jooinn">
              <a:extLst>
                <a:ext uri="{FF2B5EF4-FFF2-40B4-BE49-F238E27FC236}">
                  <a16:creationId xmlns:a16="http://schemas.microsoft.com/office/drawing/2014/main" id="{C24D66CD-CC0D-F0EB-DA07-12A1D17CC96A}"/>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flipV="1">
              <a:off x="5802097" y="3832168"/>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1" name="Picture 10" descr="Free photo: Paint splatters - Dark, Paint, Splatter - Free Download - Jooinn">
              <a:extLst>
                <a:ext uri="{FF2B5EF4-FFF2-40B4-BE49-F238E27FC236}">
                  <a16:creationId xmlns:a16="http://schemas.microsoft.com/office/drawing/2014/main" id="{59ADD651-0DC0-9963-0DDA-D1C790EB7281}"/>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flipH="1" flipV="1">
              <a:off x="-587914" y="3832170"/>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pic>
        <p:nvPicPr>
          <p:cNvPr id="8" name="Picture 7" descr="Free photo: Paint splatters - Dark, Paint, Splatter - Free Download - Jooinn">
            <a:extLst>
              <a:ext uri="{FF2B5EF4-FFF2-40B4-BE49-F238E27FC236}">
                <a16:creationId xmlns:a16="http://schemas.microsoft.com/office/drawing/2014/main" id="{AB272147-658B-8CEB-1A80-52DEDE34E2E0}"/>
              </a:ext>
            </a:extLst>
          </p:cNvPr>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a:off x="2802195" y="0"/>
            <a:ext cx="6319304" cy="244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5" name="Picture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2266" y="2009587"/>
            <a:ext cx="3954127" cy="2636085"/>
          </a:xfrm>
          <a:prstGeom prst="rect">
            <a:avLst/>
          </a:prstGeom>
          <a:ln w="28575">
            <a:solidFill>
              <a:schemeClr val="bg1"/>
            </a:solidFill>
          </a:ln>
        </p:spPr>
      </p:pic>
      <p:pic>
        <p:nvPicPr>
          <p:cNvPr id="6" name="Picture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146393" y="2008535"/>
            <a:ext cx="3954125" cy="2636083"/>
          </a:xfrm>
          <a:prstGeom prst="rect">
            <a:avLst/>
          </a:prstGeom>
          <a:ln w="28575">
            <a:solidFill>
              <a:schemeClr val="bg1"/>
            </a:solidFill>
          </a:ln>
        </p:spPr>
      </p:pic>
      <p:pic>
        <p:nvPicPr>
          <p:cNvPr id="7" name="Picture 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057492" y="2008534"/>
            <a:ext cx="3954126" cy="2636084"/>
          </a:xfrm>
          <a:prstGeom prst="rect">
            <a:avLst/>
          </a:prstGeom>
          <a:ln w="28575">
            <a:solidFill>
              <a:schemeClr val="bg1"/>
            </a:solidFill>
          </a:ln>
        </p:spPr>
      </p:pic>
      <p:sp>
        <p:nvSpPr>
          <p:cNvPr id="2" name="Rectangle 1"/>
          <p:cNvSpPr/>
          <p:nvPr/>
        </p:nvSpPr>
        <p:spPr>
          <a:xfrm>
            <a:off x="272407" y="703664"/>
            <a:ext cx="1831521" cy="585097"/>
          </a:xfrm>
          <a:prstGeom prst="rect">
            <a:avLst/>
          </a:prstGeom>
        </p:spPr>
        <p:txBody>
          <a:bodyPr wrap="square">
            <a:spAutoFit/>
          </a:bodyPr>
          <a:lstStyle/>
          <a:p>
            <a:pPr>
              <a:lnSpc>
                <a:spcPct val="150000"/>
              </a:lnSpc>
            </a:pPr>
            <a:r>
              <a:rPr lang="en-US" sz="2400" b="1" dirty="0">
                <a:latin typeface="Comic Sans MS" panose="030F0702030302020204" pitchFamily="66" charset="0"/>
              </a:rPr>
              <a:t>Examples:</a:t>
            </a:r>
          </a:p>
        </p:txBody>
      </p:sp>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69249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E071354-656F-A932-DF6B-7C76CCFC6D48}"/>
              </a:ext>
            </a:extLst>
          </p:cNvPr>
          <p:cNvGrpSpPr/>
          <p:nvPr/>
        </p:nvGrpSpPr>
        <p:grpSpPr>
          <a:xfrm>
            <a:off x="-587914" y="3832168"/>
            <a:ext cx="13439685" cy="3025834"/>
            <a:chOff x="-587914" y="3832168"/>
            <a:chExt cx="13439685" cy="3025834"/>
          </a:xfrm>
        </p:grpSpPr>
        <p:pic>
          <p:nvPicPr>
            <p:cNvPr id="7" name="Picture 6" descr="Free photo: Paint splatters - Dark, Paint, Splatter - Free Download - Jooinn">
              <a:extLst>
                <a:ext uri="{FF2B5EF4-FFF2-40B4-BE49-F238E27FC236}">
                  <a16:creationId xmlns:a16="http://schemas.microsoft.com/office/drawing/2014/main" id="{FCFC7667-5496-529E-E7F6-CC6C29F4533A}"/>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flipV="1">
              <a:off x="5802097" y="3832168"/>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 name="Picture 9" descr="Free photo: Paint splatters - Dark, Paint, Splatter - Free Download - Jooinn">
              <a:extLst>
                <a:ext uri="{FF2B5EF4-FFF2-40B4-BE49-F238E27FC236}">
                  <a16:creationId xmlns:a16="http://schemas.microsoft.com/office/drawing/2014/main" id="{C757EAD2-C7F8-7EE5-AD4A-06073CAACC4E}"/>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flipH="1" flipV="1">
              <a:off x="-587914" y="3832170"/>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pic>
        <p:nvPicPr>
          <p:cNvPr id="5" name="Picture 4" descr="Free photo: Paint splatters - Dark, Paint, Splatter - Free Download - Jooinn">
            <a:extLst>
              <a:ext uri="{FF2B5EF4-FFF2-40B4-BE49-F238E27FC236}">
                <a16:creationId xmlns:a16="http://schemas.microsoft.com/office/drawing/2014/main" id="{D6C21592-0B17-3296-33C7-CCC10FD8BB6E}"/>
              </a:ext>
            </a:extLst>
          </p:cNvPr>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a:off x="2802195" y="0"/>
            <a:ext cx="6319304" cy="244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8" name="Picture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21687" y="1983968"/>
            <a:ext cx="4710723" cy="3140482"/>
          </a:xfrm>
          <a:prstGeom prst="rect">
            <a:avLst/>
          </a:prstGeom>
          <a:ln w="76200">
            <a:solidFill>
              <a:schemeClr val="bg1"/>
            </a:solidFill>
          </a:ln>
        </p:spPr>
      </p:pic>
      <p:pic>
        <p:nvPicPr>
          <p:cNvPr id="9" name="Picture 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81749" y="1983968"/>
            <a:ext cx="4710723" cy="3140482"/>
          </a:xfrm>
          <a:prstGeom prst="rect">
            <a:avLst/>
          </a:prstGeom>
          <a:ln w="76200">
            <a:solidFill>
              <a:schemeClr val="bg1"/>
            </a:solidFill>
          </a:ln>
        </p:spPr>
      </p:pic>
      <p:sp>
        <p:nvSpPr>
          <p:cNvPr id="2" name="Rectangle 1"/>
          <p:cNvSpPr/>
          <p:nvPr/>
        </p:nvSpPr>
        <p:spPr>
          <a:xfrm>
            <a:off x="272407" y="703664"/>
            <a:ext cx="1815337" cy="585097"/>
          </a:xfrm>
          <a:prstGeom prst="rect">
            <a:avLst/>
          </a:prstGeom>
        </p:spPr>
        <p:txBody>
          <a:bodyPr wrap="square">
            <a:spAutoFit/>
          </a:bodyPr>
          <a:lstStyle/>
          <a:p>
            <a:pPr>
              <a:lnSpc>
                <a:spcPct val="150000"/>
              </a:lnSpc>
            </a:pPr>
            <a:r>
              <a:rPr lang="en-US" sz="2400" b="1" dirty="0">
                <a:latin typeface="Comic Sans MS" panose="030F0702030302020204" pitchFamily="66" charset="0"/>
              </a:rPr>
              <a:t>Examples:</a:t>
            </a:r>
          </a:p>
        </p:txBody>
      </p:sp>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25711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40CDBC7-F394-E08C-C75B-F8618D49F03D}"/>
              </a:ext>
            </a:extLst>
          </p:cNvPr>
          <p:cNvGrpSpPr/>
          <p:nvPr/>
        </p:nvGrpSpPr>
        <p:grpSpPr>
          <a:xfrm>
            <a:off x="-587914" y="3832168"/>
            <a:ext cx="13439685" cy="3025834"/>
            <a:chOff x="-587914" y="3832168"/>
            <a:chExt cx="13439685" cy="3025834"/>
          </a:xfrm>
        </p:grpSpPr>
        <p:pic>
          <p:nvPicPr>
            <p:cNvPr id="8" name="Picture 7" descr="Free photo: Paint splatters - Dark, Paint, Splatter - Free Download - Jooinn">
              <a:extLst>
                <a:ext uri="{FF2B5EF4-FFF2-40B4-BE49-F238E27FC236}">
                  <a16:creationId xmlns:a16="http://schemas.microsoft.com/office/drawing/2014/main" id="{5BEE04C4-E0D4-9A32-28EB-B330682F34A9}"/>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flipV="1">
              <a:off x="5802097" y="3832168"/>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9" name="Picture 8" descr="Free photo: Paint splatters - Dark, Paint, Splatter - Free Download - Jooinn">
              <a:extLst>
                <a:ext uri="{FF2B5EF4-FFF2-40B4-BE49-F238E27FC236}">
                  <a16:creationId xmlns:a16="http://schemas.microsoft.com/office/drawing/2014/main" id="{18FCBE0C-802E-158C-3835-EB1BC930E73C}"/>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flipH="1" flipV="1">
              <a:off x="-587914" y="3832170"/>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pic>
        <p:nvPicPr>
          <p:cNvPr id="5" name="Picture 4" descr="Free photo: Paint splatters - Dark, Paint, Splatter - Free Download - Jooinn">
            <a:extLst>
              <a:ext uri="{FF2B5EF4-FFF2-40B4-BE49-F238E27FC236}">
                <a16:creationId xmlns:a16="http://schemas.microsoft.com/office/drawing/2014/main" id="{144EEEB0-F4C3-FBD0-BF1D-23087C7D2675}"/>
              </a:ext>
            </a:extLst>
          </p:cNvPr>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a:off x="2802195" y="0"/>
            <a:ext cx="6319304" cy="244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 name="Picture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86604" y="1894233"/>
            <a:ext cx="5100638" cy="3400425"/>
          </a:xfrm>
          <a:prstGeom prst="rect">
            <a:avLst/>
          </a:prstGeom>
          <a:ln w="76200">
            <a:solidFill>
              <a:schemeClr val="bg1"/>
            </a:solidFill>
          </a:ln>
        </p:spPr>
      </p:pic>
      <p:pic>
        <p:nvPicPr>
          <p:cNvPr id="10" name="Picture 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91276" y="1894234"/>
            <a:ext cx="5100638" cy="3400425"/>
          </a:xfrm>
          <a:prstGeom prst="rect">
            <a:avLst/>
          </a:prstGeom>
          <a:ln w="76200">
            <a:solidFill>
              <a:schemeClr val="bg1"/>
            </a:solidFill>
          </a:ln>
        </p:spPr>
      </p:pic>
      <p:sp>
        <p:nvSpPr>
          <p:cNvPr id="2" name="Rectangle 1"/>
          <p:cNvSpPr/>
          <p:nvPr/>
        </p:nvSpPr>
        <p:spPr>
          <a:xfrm>
            <a:off x="272407" y="703664"/>
            <a:ext cx="1774877" cy="585097"/>
          </a:xfrm>
          <a:prstGeom prst="rect">
            <a:avLst/>
          </a:prstGeom>
        </p:spPr>
        <p:txBody>
          <a:bodyPr wrap="square">
            <a:spAutoFit/>
          </a:bodyPr>
          <a:lstStyle/>
          <a:p>
            <a:pPr>
              <a:lnSpc>
                <a:spcPct val="150000"/>
              </a:lnSpc>
            </a:pPr>
            <a:r>
              <a:rPr lang="en-US" sz="2400" b="1" dirty="0">
                <a:latin typeface="Comic Sans MS" panose="030F0702030302020204" pitchFamily="66" charset="0"/>
              </a:rPr>
              <a:t>Examples:</a:t>
            </a:r>
          </a:p>
        </p:txBody>
      </p:sp>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0790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A227B99-60A7-D52B-AC53-D08D82EAC0A4}"/>
              </a:ext>
            </a:extLst>
          </p:cNvPr>
          <p:cNvGrpSpPr/>
          <p:nvPr/>
        </p:nvGrpSpPr>
        <p:grpSpPr>
          <a:xfrm>
            <a:off x="-587914" y="3832168"/>
            <a:ext cx="13439685" cy="3025834"/>
            <a:chOff x="-587914" y="3832168"/>
            <a:chExt cx="13439685" cy="3025834"/>
          </a:xfrm>
        </p:grpSpPr>
        <p:pic>
          <p:nvPicPr>
            <p:cNvPr id="9" name="Picture 8" descr="Free photo: Paint splatters - Dark, Paint, Splatter - Free Download - Jooinn">
              <a:extLst>
                <a:ext uri="{FF2B5EF4-FFF2-40B4-BE49-F238E27FC236}">
                  <a16:creationId xmlns:a16="http://schemas.microsoft.com/office/drawing/2014/main" id="{00D0A8AD-5066-3E09-A81D-BB52114740BF}"/>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flipV="1">
              <a:off x="5802097" y="3832168"/>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 name="Picture 9" descr="Free photo: Paint splatters - Dark, Paint, Splatter - Free Download - Jooinn">
              <a:extLst>
                <a:ext uri="{FF2B5EF4-FFF2-40B4-BE49-F238E27FC236}">
                  <a16:creationId xmlns:a16="http://schemas.microsoft.com/office/drawing/2014/main" id="{CB76C072-7F53-4892-1E7E-EF3B0277BA42}"/>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flipH="1" flipV="1">
              <a:off x="-587914" y="3832170"/>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pic>
        <p:nvPicPr>
          <p:cNvPr id="7" name="Picture 6" descr="Free photo: Paint splatters - Dark, Paint, Splatter - Free Download - Jooinn">
            <a:extLst>
              <a:ext uri="{FF2B5EF4-FFF2-40B4-BE49-F238E27FC236}">
                <a16:creationId xmlns:a16="http://schemas.microsoft.com/office/drawing/2014/main" id="{5A0BD4FC-CD12-B6C6-0B2F-8F889E840070}"/>
              </a:ext>
            </a:extLst>
          </p:cNvPr>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a:off x="2802195" y="0"/>
            <a:ext cx="6319304" cy="244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5" name="Picture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9229" y="1793875"/>
            <a:ext cx="5353050" cy="3568700"/>
          </a:xfrm>
          <a:prstGeom prst="rect">
            <a:avLst/>
          </a:prstGeom>
          <a:ln w="76200">
            <a:solidFill>
              <a:schemeClr val="bg1"/>
            </a:solidFill>
          </a:ln>
        </p:spPr>
      </p:pic>
      <p:pic>
        <p:nvPicPr>
          <p:cNvPr id="6" name="Picture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25375" y="1793875"/>
            <a:ext cx="5353051" cy="3568700"/>
          </a:xfrm>
          <a:prstGeom prst="rect">
            <a:avLst/>
          </a:prstGeom>
          <a:ln w="76200">
            <a:solidFill>
              <a:schemeClr val="bg1"/>
            </a:solidFill>
          </a:ln>
        </p:spPr>
      </p:pic>
      <p:sp>
        <p:nvSpPr>
          <p:cNvPr id="2" name="Rectangle 1"/>
          <p:cNvSpPr/>
          <p:nvPr/>
        </p:nvSpPr>
        <p:spPr>
          <a:xfrm>
            <a:off x="272407" y="703664"/>
            <a:ext cx="1758693" cy="585097"/>
          </a:xfrm>
          <a:prstGeom prst="rect">
            <a:avLst/>
          </a:prstGeom>
        </p:spPr>
        <p:txBody>
          <a:bodyPr wrap="square">
            <a:spAutoFit/>
          </a:bodyPr>
          <a:lstStyle/>
          <a:p>
            <a:pPr>
              <a:lnSpc>
                <a:spcPct val="150000"/>
              </a:lnSpc>
            </a:pPr>
            <a:r>
              <a:rPr lang="en-US" sz="2400" b="1" dirty="0">
                <a:latin typeface="Comic Sans MS" panose="030F0702030302020204" pitchFamily="66" charset="0"/>
              </a:rPr>
              <a:t>Examples:</a:t>
            </a:r>
          </a:p>
        </p:txBody>
      </p:sp>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0761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ree photo: Paint splatters - Dark, Paint, Splatter - Free Download - Jooinn">
            <a:extLst>
              <a:ext uri="{FF2B5EF4-FFF2-40B4-BE49-F238E27FC236}">
                <a16:creationId xmlns:a16="http://schemas.microsoft.com/office/drawing/2014/main" id="{4A4405B9-2237-290F-EC2A-4EA2AAF836AD}"/>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a:off x="-270213" y="0"/>
            <a:ext cx="5682754" cy="2439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5" name="Picture 1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Free photo: Paint splatters - Dark, Paint, Splatter - Free Download - Jooinn">
            <a:extLst>
              <a:ext uri="{FF2B5EF4-FFF2-40B4-BE49-F238E27FC236}">
                <a16:creationId xmlns:a16="http://schemas.microsoft.com/office/drawing/2014/main" id="{AC6C8F2A-7263-043A-15F5-7570CF8969BC}"/>
              </a:ext>
            </a:extLst>
          </p:cNvPr>
          <p:cNvPicPr>
            <a:picLocks noChangeAspect="1" noChangeArrowheads="1"/>
          </p:cNvPicPr>
          <p:nvPr/>
        </p:nvPicPr>
        <p:blipFill rotWithShape="1">
          <a:blip r:embed="rId5" cstate="screen">
            <a:extLst>
              <a:ext uri="{BEBA8EAE-BF5A-486C-A8C5-ECC9F3942E4B}">
                <a14:imgProps xmlns:a14="http://schemas.microsoft.com/office/drawing/2010/main">
                  <a14:imgLayer r:embed="rId6">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flipV="1">
            <a:off x="5436337" y="3832166"/>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4" name="Rectangle 3"/>
          <p:cNvSpPr/>
          <p:nvPr/>
        </p:nvSpPr>
        <p:spPr>
          <a:xfrm>
            <a:off x="0" y="1576071"/>
            <a:ext cx="9635109" cy="3277820"/>
          </a:xfrm>
          <a:prstGeom prst="rect">
            <a:avLst/>
          </a:prstGeom>
        </p:spPr>
        <p:txBody>
          <a:bodyPr wrap="square">
            <a:spAutoFit/>
          </a:bodyPr>
          <a:lstStyle/>
          <a:p>
            <a:pPr algn="ctr"/>
            <a:r>
              <a:rPr lang="en-GB" sz="5400" i="1" kern="1400" dirty="0">
                <a:solidFill>
                  <a:srgbClr val="000000"/>
                </a:solidFill>
                <a:effectLst>
                  <a:outerShdw blurRad="38100" dist="38100" dir="2700000" algn="tl">
                    <a:srgbClr val="000000">
                      <a:alpha val="43137"/>
                    </a:srgbClr>
                  </a:outerShdw>
                </a:effectLst>
                <a:latin typeface="Comic Sans MS" panose="030F0702030302020204" pitchFamily="66" charset="0"/>
              </a:rPr>
              <a:t>“My name is </a:t>
            </a:r>
          </a:p>
          <a:p>
            <a:pPr algn="ctr"/>
            <a:r>
              <a:rPr lang="en-GB" sz="8800" b="1" kern="1400" dirty="0">
                <a:solidFill>
                  <a:srgbClr val="000000"/>
                </a:solidFill>
                <a:effectLst>
                  <a:outerShdw blurRad="38100" dist="38100" dir="2700000" algn="tl">
                    <a:srgbClr val="000000">
                      <a:alpha val="43137"/>
                    </a:srgbClr>
                  </a:outerShdw>
                </a:effectLst>
                <a:latin typeface="Comic Sans MS" panose="030F0702030302020204" pitchFamily="66" charset="0"/>
              </a:rPr>
              <a:t>Mr Davies…</a:t>
            </a:r>
          </a:p>
          <a:p>
            <a:pPr algn="ctr"/>
            <a:r>
              <a:rPr lang="en-GB" sz="5400" i="1" kern="1400" dirty="0">
                <a:solidFill>
                  <a:srgbClr val="000000"/>
                </a:solidFill>
                <a:effectLst>
                  <a:outerShdw blurRad="38100" dist="38100" dir="2700000" algn="tl">
                    <a:srgbClr val="000000">
                      <a:alpha val="43137"/>
                    </a:srgbClr>
                  </a:outerShdw>
                </a:effectLst>
                <a:latin typeface="Comic Sans MS" panose="030F0702030302020204" pitchFamily="66" charset="0"/>
              </a:rPr>
              <a:t>…the Head of Art.”</a:t>
            </a:r>
            <a:endParaRPr lang="en-GB" sz="5400" i="1" kern="1400" dirty="0">
              <a:ln>
                <a:noFill/>
              </a:ln>
              <a:solidFill>
                <a:srgbClr val="000000"/>
              </a:solidFill>
              <a:effectLst>
                <a:outerShdw blurRad="38100" dist="38100" dir="2700000" algn="tl">
                  <a:srgbClr val="000000">
                    <a:alpha val="43137"/>
                  </a:srgbClr>
                </a:outerShdw>
              </a:effectLst>
              <a:latin typeface="Times New Roman" panose="02020603050405020304" pitchFamily="18" charset="0"/>
            </a:endParaRPr>
          </a:p>
          <a:p>
            <a:r>
              <a:rPr lang="en-GB" sz="1100" kern="1400" dirty="0">
                <a:ln>
                  <a:noFill/>
                </a:ln>
                <a:solidFill>
                  <a:srgbClr val="000000"/>
                </a:solidFill>
                <a:effectLst/>
                <a:latin typeface="Times New Roman" panose="02020603050405020304" pitchFamily="18" charset="0"/>
              </a:rPr>
              <a:t>  </a:t>
            </a:r>
          </a:p>
        </p:txBody>
      </p:sp>
    </p:spTree>
    <p:extLst>
      <p:ext uri="{BB962C8B-B14F-4D97-AF65-F5344CB8AC3E}">
        <p14:creationId xmlns:p14="http://schemas.microsoft.com/office/powerpoint/2010/main" val="1959285393"/>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100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up)">
                                      <p:cBhvr>
                                        <p:cTn id="7" dur="1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22402B4-C05B-722E-D9B5-C38A418EFAEC}"/>
              </a:ext>
            </a:extLst>
          </p:cNvPr>
          <p:cNvGrpSpPr/>
          <p:nvPr/>
        </p:nvGrpSpPr>
        <p:grpSpPr>
          <a:xfrm>
            <a:off x="-587914" y="3832168"/>
            <a:ext cx="13439685" cy="3025834"/>
            <a:chOff x="-587914" y="3832168"/>
            <a:chExt cx="13439685" cy="3025834"/>
          </a:xfrm>
        </p:grpSpPr>
        <p:pic>
          <p:nvPicPr>
            <p:cNvPr id="9" name="Picture 8" descr="Free photo: Paint splatters - Dark, Paint, Splatter - Free Download - Jooinn">
              <a:extLst>
                <a:ext uri="{FF2B5EF4-FFF2-40B4-BE49-F238E27FC236}">
                  <a16:creationId xmlns:a16="http://schemas.microsoft.com/office/drawing/2014/main" id="{E5C7A385-040D-3CEC-0806-9D4FB4519FBD}"/>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flipV="1">
              <a:off x="5802097" y="3832168"/>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 name="Picture 9" descr="Free photo: Paint splatters - Dark, Paint, Splatter - Free Download - Jooinn">
              <a:extLst>
                <a:ext uri="{FF2B5EF4-FFF2-40B4-BE49-F238E27FC236}">
                  <a16:creationId xmlns:a16="http://schemas.microsoft.com/office/drawing/2014/main" id="{46EA6031-3CAF-E867-AEA1-8613A6FBABC0}"/>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flipH="1" flipV="1">
              <a:off x="-587914" y="3832170"/>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pic>
        <p:nvPicPr>
          <p:cNvPr id="5" name="Picture 4" descr="Free photo: Paint splatters - Dark, Paint, Splatter - Free Download - Jooinn">
            <a:extLst>
              <a:ext uri="{FF2B5EF4-FFF2-40B4-BE49-F238E27FC236}">
                <a16:creationId xmlns:a16="http://schemas.microsoft.com/office/drawing/2014/main" id="{3B7970C7-87F7-0A7D-0288-BB39C4F557BE}"/>
              </a:ext>
            </a:extLst>
          </p:cNvPr>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a:off x="2802195" y="0"/>
            <a:ext cx="6319304" cy="244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 name="Picture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2424" y="1693657"/>
            <a:ext cx="5646251" cy="3764167"/>
          </a:xfrm>
          <a:prstGeom prst="rect">
            <a:avLst/>
          </a:prstGeom>
          <a:ln w="76200">
            <a:solidFill>
              <a:schemeClr val="bg1"/>
            </a:solidFill>
          </a:ln>
        </p:spPr>
      </p:pic>
      <p:pic>
        <p:nvPicPr>
          <p:cNvPr id="8" name="Picture 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10299" y="1693656"/>
            <a:ext cx="5646251" cy="3764167"/>
          </a:xfrm>
          <a:prstGeom prst="rect">
            <a:avLst/>
          </a:prstGeom>
          <a:ln w="76200">
            <a:solidFill>
              <a:schemeClr val="bg1"/>
            </a:solidFill>
          </a:ln>
        </p:spPr>
      </p:pic>
      <p:sp>
        <p:nvSpPr>
          <p:cNvPr id="2" name="Rectangle 1"/>
          <p:cNvSpPr/>
          <p:nvPr/>
        </p:nvSpPr>
        <p:spPr>
          <a:xfrm>
            <a:off x="272407" y="703664"/>
            <a:ext cx="1774877" cy="585097"/>
          </a:xfrm>
          <a:prstGeom prst="rect">
            <a:avLst/>
          </a:prstGeom>
        </p:spPr>
        <p:txBody>
          <a:bodyPr wrap="square">
            <a:spAutoFit/>
          </a:bodyPr>
          <a:lstStyle/>
          <a:p>
            <a:pPr>
              <a:lnSpc>
                <a:spcPct val="150000"/>
              </a:lnSpc>
            </a:pPr>
            <a:r>
              <a:rPr lang="en-US" sz="2400" b="1" dirty="0">
                <a:latin typeface="Comic Sans MS" panose="030F0702030302020204" pitchFamily="66" charset="0"/>
              </a:rPr>
              <a:t>Examples:</a:t>
            </a:r>
          </a:p>
        </p:txBody>
      </p:sp>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83498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9D97BEB-F5BA-3C07-202F-36039C4C2D77}"/>
              </a:ext>
            </a:extLst>
          </p:cNvPr>
          <p:cNvGrpSpPr/>
          <p:nvPr/>
        </p:nvGrpSpPr>
        <p:grpSpPr>
          <a:xfrm>
            <a:off x="-587914" y="3832168"/>
            <a:ext cx="13439685" cy="3025834"/>
            <a:chOff x="-587914" y="3832168"/>
            <a:chExt cx="13439685" cy="3025834"/>
          </a:xfrm>
        </p:grpSpPr>
        <p:pic>
          <p:nvPicPr>
            <p:cNvPr id="9" name="Picture 8" descr="Free photo: Paint splatters - Dark, Paint, Splatter - Free Download - Jooinn">
              <a:extLst>
                <a:ext uri="{FF2B5EF4-FFF2-40B4-BE49-F238E27FC236}">
                  <a16:creationId xmlns:a16="http://schemas.microsoft.com/office/drawing/2014/main" id="{ED47456A-1485-852F-FBD6-2C33C6DE29C6}"/>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flipV="1">
              <a:off x="5802097" y="3832168"/>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 name="Picture 9" descr="Free photo: Paint splatters - Dark, Paint, Splatter - Free Download - Jooinn">
              <a:extLst>
                <a:ext uri="{FF2B5EF4-FFF2-40B4-BE49-F238E27FC236}">
                  <a16:creationId xmlns:a16="http://schemas.microsoft.com/office/drawing/2014/main" id="{9E9217AA-CC47-D675-C5F4-60044B1420C0}"/>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flipH="1" flipV="1">
              <a:off x="-587914" y="3832170"/>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pic>
        <p:nvPicPr>
          <p:cNvPr id="7" name="Picture 6" descr="Free photo: Paint splatters - Dark, Paint, Splatter - Free Download - Jooinn">
            <a:extLst>
              <a:ext uri="{FF2B5EF4-FFF2-40B4-BE49-F238E27FC236}">
                <a16:creationId xmlns:a16="http://schemas.microsoft.com/office/drawing/2014/main" id="{C3D09D64-52FB-3C3C-936A-CBCACFB26107}"/>
              </a:ext>
            </a:extLst>
          </p:cNvPr>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a:off x="2802195" y="0"/>
            <a:ext cx="6319304" cy="244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5" name="Picture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4684" y="1600976"/>
            <a:ext cx="5727270" cy="3818180"/>
          </a:xfrm>
          <a:prstGeom prst="rect">
            <a:avLst/>
          </a:prstGeom>
          <a:ln w="76200">
            <a:solidFill>
              <a:schemeClr val="bg1"/>
            </a:solidFill>
          </a:ln>
        </p:spPr>
      </p:pic>
      <p:pic>
        <p:nvPicPr>
          <p:cNvPr id="6" name="Picture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23584" y="1600975"/>
            <a:ext cx="5727273" cy="3818182"/>
          </a:xfrm>
          <a:prstGeom prst="rect">
            <a:avLst/>
          </a:prstGeom>
          <a:ln w="76200">
            <a:solidFill>
              <a:schemeClr val="bg1"/>
            </a:solidFill>
          </a:ln>
        </p:spPr>
      </p:pic>
      <p:sp>
        <p:nvSpPr>
          <p:cNvPr id="2" name="Rectangle 1"/>
          <p:cNvSpPr/>
          <p:nvPr/>
        </p:nvSpPr>
        <p:spPr>
          <a:xfrm>
            <a:off x="272407" y="703664"/>
            <a:ext cx="1718233" cy="585097"/>
          </a:xfrm>
          <a:prstGeom prst="rect">
            <a:avLst/>
          </a:prstGeom>
        </p:spPr>
        <p:txBody>
          <a:bodyPr wrap="square">
            <a:spAutoFit/>
          </a:bodyPr>
          <a:lstStyle/>
          <a:p>
            <a:pPr>
              <a:lnSpc>
                <a:spcPct val="150000"/>
              </a:lnSpc>
            </a:pPr>
            <a:r>
              <a:rPr lang="en-US" sz="2400" b="1" dirty="0">
                <a:latin typeface="Comic Sans MS" panose="030F0702030302020204" pitchFamily="66" charset="0"/>
              </a:rPr>
              <a:t>Examples:</a:t>
            </a:r>
          </a:p>
        </p:txBody>
      </p:sp>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22513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8C16A6AC-7B63-52B9-EDB2-A53F67E7CF37}"/>
              </a:ext>
            </a:extLst>
          </p:cNvPr>
          <p:cNvGrpSpPr/>
          <p:nvPr/>
        </p:nvGrpSpPr>
        <p:grpSpPr>
          <a:xfrm>
            <a:off x="-587914" y="3832168"/>
            <a:ext cx="13439685" cy="3025834"/>
            <a:chOff x="-587914" y="3832168"/>
            <a:chExt cx="13439685" cy="3025834"/>
          </a:xfrm>
        </p:grpSpPr>
        <p:pic>
          <p:nvPicPr>
            <p:cNvPr id="15" name="Picture 14" descr="Free photo: Paint splatters - Dark, Paint, Splatter - Free Download - Jooinn">
              <a:extLst>
                <a:ext uri="{FF2B5EF4-FFF2-40B4-BE49-F238E27FC236}">
                  <a16:creationId xmlns:a16="http://schemas.microsoft.com/office/drawing/2014/main" id="{31EE8775-B2DA-83F9-86A3-199F86C8F19D}"/>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flipV="1">
              <a:off x="5802097" y="3832168"/>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6" name="Picture 15" descr="Free photo: Paint splatters - Dark, Paint, Splatter - Free Download - Jooinn">
              <a:extLst>
                <a:ext uri="{FF2B5EF4-FFF2-40B4-BE49-F238E27FC236}">
                  <a16:creationId xmlns:a16="http://schemas.microsoft.com/office/drawing/2014/main" id="{91E9C760-3F08-AE11-DE70-04B41EE3CD25}"/>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flipH="1" flipV="1">
              <a:off x="-587914" y="3832170"/>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pic>
        <p:nvPicPr>
          <p:cNvPr id="13" name="Picture 12" descr="Free photo: Paint splatters - Dark, Paint, Splatter - Free Download - Jooinn">
            <a:extLst>
              <a:ext uri="{FF2B5EF4-FFF2-40B4-BE49-F238E27FC236}">
                <a16:creationId xmlns:a16="http://schemas.microsoft.com/office/drawing/2014/main" id="{DDF7B175-51BB-1517-2B0C-1EB6B330579A}"/>
              </a:ext>
            </a:extLst>
          </p:cNvPr>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a:off x="2802195" y="0"/>
            <a:ext cx="6319304" cy="244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 name="Rectangle 1"/>
          <p:cNvSpPr/>
          <p:nvPr/>
        </p:nvSpPr>
        <p:spPr>
          <a:xfrm>
            <a:off x="272407" y="703664"/>
            <a:ext cx="1750601" cy="585097"/>
          </a:xfrm>
          <a:prstGeom prst="rect">
            <a:avLst/>
          </a:prstGeom>
        </p:spPr>
        <p:txBody>
          <a:bodyPr wrap="square">
            <a:spAutoFit/>
          </a:bodyPr>
          <a:lstStyle/>
          <a:p>
            <a:pPr>
              <a:lnSpc>
                <a:spcPct val="150000"/>
              </a:lnSpc>
            </a:pPr>
            <a:r>
              <a:rPr lang="en-US" sz="2400" b="1" dirty="0">
                <a:latin typeface="Comic Sans MS" panose="030F0702030302020204" pitchFamily="66" charset="0"/>
              </a:rPr>
              <a:t>Examples:</a:t>
            </a:r>
          </a:p>
        </p:txBody>
      </p:sp>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94995" y="1405977"/>
            <a:ext cx="1541227" cy="1654460"/>
          </a:xfrm>
          <a:prstGeom prst="rect">
            <a:avLst/>
          </a:prstGeom>
          <a:ln w="28575">
            <a:solidFill>
              <a:schemeClr val="bg1"/>
            </a:solidFill>
          </a:ln>
        </p:spPr>
      </p:pic>
      <p:pic>
        <p:nvPicPr>
          <p:cNvPr id="7" name="Picture 6"/>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127380" y="1741887"/>
            <a:ext cx="3041779" cy="1667292"/>
          </a:xfrm>
          <a:prstGeom prst="rect">
            <a:avLst/>
          </a:prstGeom>
          <a:ln w="28575">
            <a:solidFill>
              <a:schemeClr val="bg1"/>
            </a:solidFill>
          </a:ln>
        </p:spPr>
      </p:pic>
      <p:pic>
        <p:nvPicPr>
          <p:cNvPr id="8" name="Picture 7"/>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5355381" y="2236406"/>
            <a:ext cx="3107484" cy="1668599"/>
          </a:xfrm>
          <a:prstGeom prst="rect">
            <a:avLst/>
          </a:prstGeom>
          <a:ln w="28575">
            <a:solidFill>
              <a:schemeClr val="bg1"/>
            </a:solidFill>
          </a:ln>
        </p:spPr>
      </p:pic>
      <p:pic>
        <p:nvPicPr>
          <p:cNvPr id="9" name="Picture 8"/>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394995" y="3200363"/>
            <a:ext cx="1557716" cy="1642221"/>
          </a:xfrm>
          <a:prstGeom prst="rect">
            <a:avLst/>
          </a:prstGeom>
          <a:ln w="28575">
            <a:solidFill>
              <a:schemeClr val="bg1"/>
            </a:solidFill>
          </a:ln>
        </p:spPr>
      </p:pic>
      <p:pic>
        <p:nvPicPr>
          <p:cNvPr id="10" name="Picture 9"/>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2127380" y="3526974"/>
            <a:ext cx="3041779" cy="1623709"/>
          </a:xfrm>
          <a:prstGeom prst="rect">
            <a:avLst/>
          </a:prstGeom>
          <a:ln w="28575">
            <a:solidFill>
              <a:schemeClr val="bg1"/>
            </a:solidFill>
          </a:ln>
        </p:spPr>
      </p:pic>
      <p:pic>
        <p:nvPicPr>
          <p:cNvPr id="11" name="Picture 10"/>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5355382" y="4030793"/>
            <a:ext cx="3107484" cy="1604897"/>
          </a:xfrm>
          <a:prstGeom prst="rect">
            <a:avLst/>
          </a:prstGeom>
          <a:ln w="28575">
            <a:solidFill>
              <a:schemeClr val="bg1"/>
            </a:solidFill>
          </a:ln>
        </p:spPr>
      </p:pic>
      <p:pic>
        <p:nvPicPr>
          <p:cNvPr id="12" name="Picture 11"/>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8649088" y="2799150"/>
            <a:ext cx="2734260" cy="1616995"/>
          </a:xfrm>
          <a:prstGeom prst="rect">
            <a:avLst/>
          </a:prstGeom>
          <a:ln w="28575">
            <a:solidFill>
              <a:schemeClr val="bg1"/>
            </a:solidFill>
          </a:ln>
        </p:spPr>
      </p:pic>
      <p:pic>
        <p:nvPicPr>
          <p:cNvPr id="5" name="Picture 4"/>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8649087" y="4581329"/>
            <a:ext cx="2734261" cy="1513610"/>
          </a:xfrm>
          <a:prstGeom prst="rect">
            <a:avLst/>
          </a:prstGeom>
          <a:ln w="28575">
            <a:solidFill>
              <a:schemeClr val="bg1"/>
            </a:solidFill>
          </a:ln>
        </p:spPr>
      </p:pic>
    </p:spTree>
    <p:extLst>
      <p:ext uri="{BB962C8B-B14F-4D97-AF65-F5344CB8AC3E}">
        <p14:creationId xmlns:p14="http://schemas.microsoft.com/office/powerpoint/2010/main" val="5643998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476FB41-5A75-260A-9CFC-8C45D8E9EC92}"/>
              </a:ext>
            </a:extLst>
          </p:cNvPr>
          <p:cNvGrpSpPr/>
          <p:nvPr/>
        </p:nvGrpSpPr>
        <p:grpSpPr>
          <a:xfrm>
            <a:off x="-587914" y="3832168"/>
            <a:ext cx="13439685" cy="3025834"/>
            <a:chOff x="-587914" y="3832168"/>
            <a:chExt cx="13439685" cy="3025834"/>
          </a:xfrm>
        </p:grpSpPr>
        <p:pic>
          <p:nvPicPr>
            <p:cNvPr id="7" name="Picture 6" descr="Free photo: Paint splatters - Dark, Paint, Splatter - Free Download - Jooinn">
              <a:extLst>
                <a:ext uri="{FF2B5EF4-FFF2-40B4-BE49-F238E27FC236}">
                  <a16:creationId xmlns:a16="http://schemas.microsoft.com/office/drawing/2014/main" id="{85E5D0DD-EB64-5846-0A3B-1A900E2A9692}"/>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flipV="1">
              <a:off x="5802097" y="3832168"/>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8" name="Picture 7" descr="Free photo: Paint splatters - Dark, Paint, Splatter - Free Download - Jooinn">
              <a:extLst>
                <a:ext uri="{FF2B5EF4-FFF2-40B4-BE49-F238E27FC236}">
                  <a16:creationId xmlns:a16="http://schemas.microsoft.com/office/drawing/2014/main" id="{E2007E73-BFAF-D73B-8B77-1F0E22068A8A}"/>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flipH="1" flipV="1">
              <a:off x="-587914" y="3832170"/>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pic>
        <p:nvPicPr>
          <p:cNvPr id="5" name="Picture 4" descr="Free photo: Paint splatters - Dark, Paint, Splatter - Free Download - Jooinn">
            <a:extLst>
              <a:ext uri="{FF2B5EF4-FFF2-40B4-BE49-F238E27FC236}">
                <a16:creationId xmlns:a16="http://schemas.microsoft.com/office/drawing/2014/main" id="{1E448B0B-B634-89E7-A448-0CE0141E3A6A}"/>
              </a:ext>
            </a:extLst>
          </p:cNvPr>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a:off x="2802195" y="0"/>
            <a:ext cx="6319304" cy="244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 name="Rectangle 1"/>
          <p:cNvSpPr/>
          <p:nvPr/>
        </p:nvSpPr>
        <p:spPr>
          <a:xfrm>
            <a:off x="272407" y="703664"/>
            <a:ext cx="1774877" cy="585097"/>
          </a:xfrm>
          <a:prstGeom prst="rect">
            <a:avLst/>
          </a:prstGeom>
        </p:spPr>
        <p:txBody>
          <a:bodyPr wrap="square">
            <a:spAutoFit/>
          </a:bodyPr>
          <a:lstStyle/>
          <a:p>
            <a:pPr>
              <a:lnSpc>
                <a:spcPct val="150000"/>
              </a:lnSpc>
            </a:pPr>
            <a:r>
              <a:rPr lang="en-US" sz="2400" b="1" dirty="0">
                <a:latin typeface="Comic Sans MS" panose="030F0702030302020204" pitchFamily="66" charset="0"/>
              </a:rPr>
              <a:t>Examples:</a:t>
            </a:r>
          </a:p>
        </p:txBody>
      </p:sp>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268939" y="1266018"/>
            <a:ext cx="5218303" cy="4677581"/>
          </a:xfrm>
          <a:prstGeom prst="rect">
            <a:avLst/>
          </a:prstGeom>
          <a:ln w="76200">
            <a:solidFill>
              <a:schemeClr val="bg1"/>
            </a:solidFill>
          </a:ln>
        </p:spPr>
      </p:pic>
    </p:spTree>
    <p:extLst>
      <p:ext uri="{BB962C8B-B14F-4D97-AF65-F5344CB8AC3E}">
        <p14:creationId xmlns:p14="http://schemas.microsoft.com/office/powerpoint/2010/main" val="6309402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6331BA2-1558-8714-7D70-F1C673FD23BB}"/>
              </a:ext>
            </a:extLst>
          </p:cNvPr>
          <p:cNvGrpSpPr/>
          <p:nvPr/>
        </p:nvGrpSpPr>
        <p:grpSpPr>
          <a:xfrm>
            <a:off x="-587914" y="3832168"/>
            <a:ext cx="13439685" cy="3025834"/>
            <a:chOff x="-587914" y="3832168"/>
            <a:chExt cx="13439685" cy="3025834"/>
          </a:xfrm>
        </p:grpSpPr>
        <p:pic>
          <p:nvPicPr>
            <p:cNvPr id="7" name="Picture 6" descr="Free photo: Paint splatters - Dark, Paint, Splatter - Free Download - Jooinn">
              <a:extLst>
                <a:ext uri="{FF2B5EF4-FFF2-40B4-BE49-F238E27FC236}">
                  <a16:creationId xmlns:a16="http://schemas.microsoft.com/office/drawing/2014/main" id="{A121F12B-0B47-C5BF-7BE0-627BF07E294B}"/>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flipV="1">
              <a:off x="5802097" y="3832168"/>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8" name="Picture 7" descr="Free photo: Paint splatters - Dark, Paint, Splatter - Free Download - Jooinn">
              <a:extLst>
                <a:ext uri="{FF2B5EF4-FFF2-40B4-BE49-F238E27FC236}">
                  <a16:creationId xmlns:a16="http://schemas.microsoft.com/office/drawing/2014/main" id="{D883F401-94CE-241F-1C42-1FDAB58FDF50}"/>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flipH="1" flipV="1">
              <a:off x="-587914" y="3832170"/>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pic>
        <p:nvPicPr>
          <p:cNvPr id="5" name="Picture 4" descr="Free photo: Paint splatters - Dark, Paint, Splatter - Free Download - Jooinn">
            <a:extLst>
              <a:ext uri="{FF2B5EF4-FFF2-40B4-BE49-F238E27FC236}">
                <a16:creationId xmlns:a16="http://schemas.microsoft.com/office/drawing/2014/main" id="{690FF5AF-F985-DA6C-BDF2-7D789A6E9AD2}"/>
              </a:ext>
            </a:extLst>
          </p:cNvPr>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a:off x="2802195" y="0"/>
            <a:ext cx="6319304" cy="244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 name="Rectangle 1"/>
          <p:cNvSpPr/>
          <p:nvPr/>
        </p:nvSpPr>
        <p:spPr>
          <a:xfrm>
            <a:off x="272408" y="703664"/>
            <a:ext cx="1669680" cy="585097"/>
          </a:xfrm>
          <a:prstGeom prst="rect">
            <a:avLst/>
          </a:prstGeom>
        </p:spPr>
        <p:txBody>
          <a:bodyPr wrap="square">
            <a:spAutoFit/>
          </a:bodyPr>
          <a:lstStyle/>
          <a:p>
            <a:pPr>
              <a:lnSpc>
                <a:spcPct val="150000"/>
              </a:lnSpc>
            </a:pPr>
            <a:r>
              <a:rPr lang="en-US" sz="2400" b="1" dirty="0">
                <a:latin typeface="Comic Sans MS" panose="030F0702030302020204" pitchFamily="66" charset="0"/>
              </a:rPr>
              <a:t>Examples:</a:t>
            </a:r>
          </a:p>
        </p:txBody>
      </p:sp>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967133" y="1657905"/>
            <a:ext cx="6008665" cy="4005777"/>
          </a:xfrm>
          <a:prstGeom prst="rect">
            <a:avLst/>
          </a:prstGeom>
          <a:ln w="76200">
            <a:solidFill>
              <a:schemeClr val="bg1"/>
            </a:solidFill>
          </a:ln>
        </p:spPr>
      </p:pic>
    </p:spTree>
    <p:extLst>
      <p:ext uri="{BB962C8B-B14F-4D97-AF65-F5344CB8AC3E}">
        <p14:creationId xmlns:p14="http://schemas.microsoft.com/office/powerpoint/2010/main" val="12254869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88C47AE-C845-F79F-14BA-7F7D561E3856}"/>
              </a:ext>
            </a:extLst>
          </p:cNvPr>
          <p:cNvGrpSpPr/>
          <p:nvPr/>
        </p:nvGrpSpPr>
        <p:grpSpPr>
          <a:xfrm>
            <a:off x="-587914" y="3832168"/>
            <a:ext cx="13439685" cy="3025834"/>
            <a:chOff x="-587914" y="3832168"/>
            <a:chExt cx="13439685" cy="3025834"/>
          </a:xfrm>
        </p:grpSpPr>
        <p:pic>
          <p:nvPicPr>
            <p:cNvPr id="9" name="Picture 8" descr="Free photo: Paint splatters - Dark, Paint, Splatter - Free Download - Jooinn">
              <a:extLst>
                <a:ext uri="{FF2B5EF4-FFF2-40B4-BE49-F238E27FC236}">
                  <a16:creationId xmlns:a16="http://schemas.microsoft.com/office/drawing/2014/main" id="{82B3127C-68EA-FB00-6993-B8DE0910699F}"/>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flipV="1">
              <a:off x="5802097" y="3832168"/>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 name="Picture 9" descr="Free photo: Paint splatters - Dark, Paint, Splatter - Free Download - Jooinn">
              <a:extLst>
                <a:ext uri="{FF2B5EF4-FFF2-40B4-BE49-F238E27FC236}">
                  <a16:creationId xmlns:a16="http://schemas.microsoft.com/office/drawing/2014/main" id="{5DD55B52-9DE2-FACF-BCDB-4D67DF5E8CEE}"/>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flipH="1" flipV="1">
              <a:off x="-587914" y="3832170"/>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pic>
        <p:nvPicPr>
          <p:cNvPr id="6" name="Picture 5" descr="Free photo: Paint splatters - Dark, Paint, Splatter - Free Download - Jooinn">
            <a:extLst>
              <a:ext uri="{FF2B5EF4-FFF2-40B4-BE49-F238E27FC236}">
                <a16:creationId xmlns:a16="http://schemas.microsoft.com/office/drawing/2014/main" id="{DE53254C-2CBD-0B10-C684-B8C4F473BD28}"/>
              </a:ext>
            </a:extLst>
          </p:cNvPr>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a:off x="2802195" y="0"/>
            <a:ext cx="6319304" cy="244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 name="Rectangle 1"/>
          <p:cNvSpPr/>
          <p:nvPr/>
        </p:nvSpPr>
        <p:spPr>
          <a:xfrm>
            <a:off x="272407" y="703664"/>
            <a:ext cx="1766785" cy="585097"/>
          </a:xfrm>
          <a:prstGeom prst="rect">
            <a:avLst/>
          </a:prstGeom>
        </p:spPr>
        <p:txBody>
          <a:bodyPr wrap="square">
            <a:spAutoFit/>
          </a:bodyPr>
          <a:lstStyle/>
          <a:p>
            <a:pPr>
              <a:lnSpc>
                <a:spcPct val="150000"/>
              </a:lnSpc>
            </a:pPr>
            <a:r>
              <a:rPr lang="en-US" sz="2400" b="1" dirty="0">
                <a:latin typeface="Comic Sans MS" panose="030F0702030302020204" pitchFamily="66" charset="0"/>
              </a:rPr>
              <a:t>Examples:</a:t>
            </a:r>
          </a:p>
        </p:txBody>
      </p:sp>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979963" y="1657906"/>
            <a:ext cx="6008666" cy="3837826"/>
          </a:xfrm>
          <a:prstGeom prst="rect">
            <a:avLst/>
          </a:prstGeom>
          <a:ln w="76200">
            <a:solidFill>
              <a:schemeClr val="bg1"/>
            </a:solidFill>
          </a:ln>
        </p:spPr>
      </p:pic>
    </p:spTree>
    <p:extLst>
      <p:ext uri="{BB962C8B-B14F-4D97-AF65-F5344CB8AC3E}">
        <p14:creationId xmlns:p14="http://schemas.microsoft.com/office/powerpoint/2010/main" val="3908254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81291C6-0A47-D1A9-8205-11DAC8D0BDE6}"/>
              </a:ext>
            </a:extLst>
          </p:cNvPr>
          <p:cNvGrpSpPr/>
          <p:nvPr/>
        </p:nvGrpSpPr>
        <p:grpSpPr>
          <a:xfrm>
            <a:off x="-587914" y="3832168"/>
            <a:ext cx="13439685" cy="3025834"/>
            <a:chOff x="-587914" y="3832168"/>
            <a:chExt cx="13439685" cy="3025834"/>
          </a:xfrm>
        </p:grpSpPr>
        <p:pic>
          <p:nvPicPr>
            <p:cNvPr id="8" name="Picture 7" descr="Free photo: Paint splatters - Dark, Paint, Splatter - Free Download - Jooinn">
              <a:extLst>
                <a:ext uri="{FF2B5EF4-FFF2-40B4-BE49-F238E27FC236}">
                  <a16:creationId xmlns:a16="http://schemas.microsoft.com/office/drawing/2014/main" id="{F92ED59B-181B-410E-B3BA-48FCA702E05B}"/>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flipV="1">
              <a:off x="5802097" y="3832168"/>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9" name="Picture 8" descr="Free photo: Paint splatters - Dark, Paint, Splatter - Free Download - Jooinn">
              <a:extLst>
                <a:ext uri="{FF2B5EF4-FFF2-40B4-BE49-F238E27FC236}">
                  <a16:creationId xmlns:a16="http://schemas.microsoft.com/office/drawing/2014/main" id="{0E7EF753-621D-210F-75A5-7637AC096EC6}"/>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flipH="1" flipV="1">
              <a:off x="-587914" y="3832170"/>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pic>
        <p:nvPicPr>
          <p:cNvPr id="5" name="Picture 4" descr="Free photo: Paint splatters - Dark, Paint, Splatter - Free Download - Jooinn">
            <a:extLst>
              <a:ext uri="{FF2B5EF4-FFF2-40B4-BE49-F238E27FC236}">
                <a16:creationId xmlns:a16="http://schemas.microsoft.com/office/drawing/2014/main" id="{90DB9D9F-AF4D-29A5-B3CA-FB3A8A77F603}"/>
              </a:ext>
            </a:extLst>
          </p:cNvPr>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a:off x="2802195" y="0"/>
            <a:ext cx="6319304" cy="244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6" name="Picture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26825" y="1573929"/>
            <a:ext cx="6022659" cy="4015107"/>
          </a:xfrm>
          <a:prstGeom prst="rect">
            <a:avLst/>
          </a:prstGeom>
          <a:ln w="76200">
            <a:solidFill>
              <a:schemeClr val="bg1"/>
            </a:solidFill>
          </a:ln>
        </p:spPr>
      </p:pic>
      <p:sp>
        <p:nvSpPr>
          <p:cNvPr id="2" name="Rectangle 1"/>
          <p:cNvSpPr/>
          <p:nvPr/>
        </p:nvSpPr>
        <p:spPr>
          <a:xfrm>
            <a:off x="272407" y="703664"/>
            <a:ext cx="1742509" cy="585097"/>
          </a:xfrm>
          <a:prstGeom prst="rect">
            <a:avLst/>
          </a:prstGeom>
        </p:spPr>
        <p:txBody>
          <a:bodyPr wrap="square">
            <a:spAutoFit/>
          </a:bodyPr>
          <a:lstStyle/>
          <a:p>
            <a:pPr>
              <a:lnSpc>
                <a:spcPct val="150000"/>
              </a:lnSpc>
            </a:pPr>
            <a:r>
              <a:rPr lang="en-US" sz="2400" b="1" dirty="0">
                <a:latin typeface="Comic Sans MS" panose="030F0702030302020204" pitchFamily="66" charset="0"/>
              </a:rPr>
              <a:t>Examples:</a:t>
            </a:r>
          </a:p>
        </p:txBody>
      </p:sp>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02736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433A281-9F71-CBCA-A459-2127477F468A}"/>
              </a:ext>
            </a:extLst>
          </p:cNvPr>
          <p:cNvGrpSpPr/>
          <p:nvPr/>
        </p:nvGrpSpPr>
        <p:grpSpPr>
          <a:xfrm>
            <a:off x="-587914" y="3832168"/>
            <a:ext cx="13439685" cy="3025834"/>
            <a:chOff x="-587914" y="3832168"/>
            <a:chExt cx="13439685" cy="3025834"/>
          </a:xfrm>
        </p:grpSpPr>
        <p:pic>
          <p:nvPicPr>
            <p:cNvPr id="8" name="Picture 7" descr="Free photo: Paint splatters - Dark, Paint, Splatter - Free Download - Jooinn">
              <a:extLst>
                <a:ext uri="{FF2B5EF4-FFF2-40B4-BE49-F238E27FC236}">
                  <a16:creationId xmlns:a16="http://schemas.microsoft.com/office/drawing/2014/main" id="{E28D0EED-837A-15CA-0CFA-C2E3C3691210}"/>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flipV="1">
              <a:off x="5802097" y="3832168"/>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9" name="Picture 8" descr="Free photo: Paint splatters - Dark, Paint, Splatter - Free Download - Jooinn">
              <a:extLst>
                <a:ext uri="{FF2B5EF4-FFF2-40B4-BE49-F238E27FC236}">
                  <a16:creationId xmlns:a16="http://schemas.microsoft.com/office/drawing/2014/main" id="{495D25FD-2244-4260-5300-ADE367822308}"/>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flipH="1" flipV="1">
              <a:off x="-587914" y="3832170"/>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pic>
        <p:nvPicPr>
          <p:cNvPr id="5" name="Picture 4" descr="Free photo: Paint splatters - Dark, Paint, Splatter - Free Download - Jooinn">
            <a:extLst>
              <a:ext uri="{FF2B5EF4-FFF2-40B4-BE49-F238E27FC236}">
                <a16:creationId xmlns:a16="http://schemas.microsoft.com/office/drawing/2014/main" id="{FA3BFC21-8452-A51C-B11C-78E693E13957}"/>
              </a:ext>
            </a:extLst>
          </p:cNvPr>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a:off x="2802195" y="0"/>
            <a:ext cx="6319304" cy="244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 name="Rectangle 1"/>
          <p:cNvSpPr/>
          <p:nvPr/>
        </p:nvSpPr>
        <p:spPr>
          <a:xfrm>
            <a:off x="272407" y="703664"/>
            <a:ext cx="1782969" cy="585097"/>
          </a:xfrm>
          <a:prstGeom prst="rect">
            <a:avLst/>
          </a:prstGeom>
        </p:spPr>
        <p:txBody>
          <a:bodyPr wrap="square">
            <a:spAutoFit/>
          </a:bodyPr>
          <a:lstStyle/>
          <a:p>
            <a:pPr>
              <a:lnSpc>
                <a:spcPct val="150000"/>
              </a:lnSpc>
            </a:pPr>
            <a:r>
              <a:rPr lang="en-US" sz="2400" b="1" dirty="0">
                <a:latin typeface="Comic Sans MS" panose="030F0702030302020204" pitchFamily="66" charset="0"/>
              </a:rPr>
              <a:t>Examples:</a:t>
            </a:r>
          </a:p>
        </p:txBody>
      </p:sp>
      <p:pic>
        <p:nvPicPr>
          <p:cNvPr id="6" name="Picture 5"/>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165051" y="1639245"/>
            <a:ext cx="7426079" cy="3837826"/>
          </a:xfrm>
          <a:prstGeom prst="rect">
            <a:avLst/>
          </a:prstGeom>
          <a:ln w="76200">
            <a:solidFill>
              <a:schemeClr val="bg1"/>
            </a:solidFill>
          </a:ln>
        </p:spPr>
      </p:pic>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01447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CE457C4-F884-D482-5B7B-53D7776FD25B}"/>
              </a:ext>
            </a:extLst>
          </p:cNvPr>
          <p:cNvGrpSpPr/>
          <p:nvPr/>
        </p:nvGrpSpPr>
        <p:grpSpPr>
          <a:xfrm>
            <a:off x="-587914" y="3832168"/>
            <a:ext cx="13439685" cy="3025834"/>
            <a:chOff x="-587914" y="3832168"/>
            <a:chExt cx="13439685" cy="3025834"/>
          </a:xfrm>
        </p:grpSpPr>
        <p:pic>
          <p:nvPicPr>
            <p:cNvPr id="8" name="Picture 7" descr="Free photo: Paint splatters - Dark, Paint, Splatter - Free Download - Jooinn">
              <a:extLst>
                <a:ext uri="{FF2B5EF4-FFF2-40B4-BE49-F238E27FC236}">
                  <a16:creationId xmlns:a16="http://schemas.microsoft.com/office/drawing/2014/main" id="{EF75103A-A7A8-1D86-33F5-B40BE5D0A35D}"/>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flipV="1">
              <a:off x="5802097" y="3832168"/>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9" name="Picture 8" descr="Free photo: Paint splatters - Dark, Paint, Splatter - Free Download - Jooinn">
              <a:extLst>
                <a:ext uri="{FF2B5EF4-FFF2-40B4-BE49-F238E27FC236}">
                  <a16:creationId xmlns:a16="http://schemas.microsoft.com/office/drawing/2014/main" id="{03A40D5C-798D-956F-4569-C0C7724EBB0C}"/>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flipH="1" flipV="1">
              <a:off x="-587914" y="3832170"/>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pic>
        <p:nvPicPr>
          <p:cNvPr id="6" name="Picture 5" descr="Free photo: Paint splatters - Dark, Paint, Splatter - Free Download - Jooinn">
            <a:extLst>
              <a:ext uri="{FF2B5EF4-FFF2-40B4-BE49-F238E27FC236}">
                <a16:creationId xmlns:a16="http://schemas.microsoft.com/office/drawing/2014/main" id="{385D1D32-D5D2-E7C0-584A-A22A2058A935}"/>
              </a:ext>
            </a:extLst>
          </p:cNvPr>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a:off x="2802195" y="0"/>
            <a:ext cx="6319304" cy="244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5" name="Picture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68578" y="1551817"/>
            <a:ext cx="6019024" cy="4012682"/>
          </a:xfrm>
          <a:prstGeom prst="rect">
            <a:avLst/>
          </a:prstGeom>
          <a:ln w="76200">
            <a:solidFill>
              <a:schemeClr val="bg1"/>
            </a:solidFill>
          </a:ln>
        </p:spPr>
      </p:pic>
      <p:sp>
        <p:nvSpPr>
          <p:cNvPr id="2" name="Rectangle 1"/>
          <p:cNvSpPr/>
          <p:nvPr/>
        </p:nvSpPr>
        <p:spPr>
          <a:xfrm>
            <a:off x="272407" y="703664"/>
            <a:ext cx="1734417" cy="585097"/>
          </a:xfrm>
          <a:prstGeom prst="rect">
            <a:avLst/>
          </a:prstGeom>
        </p:spPr>
        <p:txBody>
          <a:bodyPr wrap="square">
            <a:spAutoFit/>
          </a:bodyPr>
          <a:lstStyle/>
          <a:p>
            <a:pPr>
              <a:lnSpc>
                <a:spcPct val="150000"/>
              </a:lnSpc>
            </a:pPr>
            <a:r>
              <a:rPr lang="en-US" sz="2400" b="1" dirty="0">
                <a:latin typeface="Comic Sans MS" panose="030F0702030302020204" pitchFamily="66" charset="0"/>
              </a:rPr>
              <a:t>Examples:</a:t>
            </a:r>
          </a:p>
        </p:txBody>
      </p:sp>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16977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FDCF3A0-BDA6-3017-C6D6-0F69F3C3F5E4}"/>
              </a:ext>
            </a:extLst>
          </p:cNvPr>
          <p:cNvGrpSpPr/>
          <p:nvPr/>
        </p:nvGrpSpPr>
        <p:grpSpPr>
          <a:xfrm>
            <a:off x="-587914" y="3832168"/>
            <a:ext cx="13439685" cy="3025834"/>
            <a:chOff x="-587914" y="3832168"/>
            <a:chExt cx="13439685" cy="3025834"/>
          </a:xfrm>
        </p:grpSpPr>
        <p:pic>
          <p:nvPicPr>
            <p:cNvPr id="7" name="Picture 6" descr="Free photo: Paint splatters - Dark, Paint, Splatter - Free Download - Jooinn">
              <a:extLst>
                <a:ext uri="{FF2B5EF4-FFF2-40B4-BE49-F238E27FC236}">
                  <a16:creationId xmlns:a16="http://schemas.microsoft.com/office/drawing/2014/main" id="{5E5F034A-74C4-097F-FEAA-18C62D8AAAE6}"/>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flipV="1">
              <a:off x="5802097" y="3832168"/>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2" name="Picture 11" descr="Free photo: Paint splatters - Dark, Paint, Splatter - Free Download - Jooinn">
              <a:extLst>
                <a:ext uri="{FF2B5EF4-FFF2-40B4-BE49-F238E27FC236}">
                  <a16:creationId xmlns:a16="http://schemas.microsoft.com/office/drawing/2014/main" id="{179A66D9-3F50-8640-57A7-97D74343E8F8}"/>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flipH="1" flipV="1">
              <a:off x="-587914" y="3832170"/>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pic>
        <p:nvPicPr>
          <p:cNvPr id="5" name="Picture 4" descr="Free photo: Paint splatters - Dark, Paint, Splatter - Free Download - Jooinn">
            <a:extLst>
              <a:ext uri="{FF2B5EF4-FFF2-40B4-BE49-F238E27FC236}">
                <a16:creationId xmlns:a16="http://schemas.microsoft.com/office/drawing/2014/main" id="{16205037-6E44-0798-EC8F-FD6F8396CEC5}"/>
              </a:ext>
            </a:extLst>
          </p:cNvPr>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a:off x="2802195" y="0"/>
            <a:ext cx="6319304" cy="244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 name="Rectangle 1"/>
          <p:cNvSpPr/>
          <p:nvPr/>
        </p:nvSpPr>
        <p:spPr>
          <a:xfrm>
            <a:off x="272408" y="703664"/>
            <a:ext cx="1621706" cy="646331"/>
          </a:xfrm>
          <a:prstGeom prst="rect">
            <a:avLst/>
          </a:prstGeom>
        </p:spPr>
        <p:txBody>
          <a:bodyPr wrap="square">
            <a:spAutoFit/>
          </a:bodyPr>
          <a:lstStyle/>
          <a:p>
            <a:pPr>
              <a:lnSpc>
                <a:spcPct val="150000"/>
              </a:lnSpc>
            </a:pPr>
            <a:r>
              <a:rPr lang="en-US" sz="2400" dirty="0">
                <a:latin typeface="Comic Sans MS" panose="030F0702030302020204" pitchFamily="66" charset="0"/>
              </a:rPr>
              <a:t>Examples:</a:t>
            </a:r>
          </a:p>
        </p:txBody>
      </p:sp>
      <p:pic>
        <p:nvPicPr>
          <p:cNvPr id="8" name="Picture 7"/>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1639" y="2017162"/>
            <a:ext cx="1907339" cy="2627457"/>
          </a:xfrm>
          <a:prstGeom prst="rect">
            <a:avLst/>
          </a:prstGeom>
          <a:ln w="28575">
            <a:solidFill>
              <a:schemeClr val="bg1"/>
            </a:solidFill>
          </a:ln>
        </p:spPr>
      </p:pic>
      <p:pic>
        <p:nvPicPr>
          <p:cNvPr id="9" name="Picture 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20540" y="2017162"/>
            <a:ext cx="3929816" cy="2619877"/>
          </a:xfrm>
          <a:prstGeom prst="rect">
            <a:avLst/>
          </a:prstGeom>
          <a:ln w="28575">
            <a:solidFill>
              <a:schemeClr val="bg1"/>
            </a:solidFill>
          </a:ln>
        </p:spPr>
      </p:pic>
      <p:pic>
        <p:nvPicPr>
          <p:cNvPr id="10" name="Picture 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938846" y="2024739"/>
            <a:ext cx="3929816" cy="2619878"/>
          </a:xfrm>
          <a:prstGeom prst="rect">
            <a:avLst/>
          </a:prstGeom>
          <a:ln w="28575">
            <a:solidFill>
              <a:schemeClr val="bg1"/>
            </a:solidFill>
          </a:ln>
        </p:spPr>
      </p:pic>
      <p:pic>
        <p:nvPicPr>
          <p:cNvPr id="11" name="Picture 10"/>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8420224" y="2017162"/>
            <a:ext cx="3719515" cy="2627455"/>
          </a:xfrm>
          <a:prstGeom prst="rect">
            <a:avLst/>
          </a:prstGeom>
          <a:ln w="28575">
            <a:solidFill>
              <a:schemeClr val="bg1"/>
            </a:solidFill>
          </a:ln>
        </p:spPr>
      </p:pic>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47395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36434F-B7CB-5EBA-9969-3C2A91A16A53}"/>
            </a:ext>
          </a:extLst>
        </p:cNvPr>
        <p:cNvGrpSpPr/>
        <p:nvPr/>
      </p:nvGrpSpPr>
      <p:grpSpPr>
        <a:xfrm>
          <a:off x="0" y="0"/>
          <a:ext cx="0" cy="0"/>
          <a:chOff x="0" y="0"/>
          <a:chExt cx="0" cy="0"/>
        </a:xfrm>
      </p:grpSpPr>
      <p:pic>
        <p:nvPicPr>
          <p:cNvPr id="3" name="Picture 2" descr="Free photo: Paint splatters - Dark, Paint, Splatter - Free Download - Jooinn">
            <a:extLst>
              <a:ext uri="{FF2B5EF4-FFF2-40B4-BE49-F238E27FC236}">
                <a16:creationId xmlns:a16="http://schemas.microsoft.com/office/drawing/2014/main" id="{593B1883-824C-AA56-8AD2-90A0D76F6569}"/>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a:off x="-270213" y="0"/>
            <a:ext cx="5682754" cy="2439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8" name="AutoShape 2" descr="DALI DESIGNED THE CHUPA CHUPS LOGO IN AN HOUR - The Brand Guy">
            <a:extLst>
              <a:ext uri="{FF2B5EF4-FFF2-40B4-BE49-F238E27FC236}">
                <a16:creationId xmlns:a16="http://schemas.microsoft.com/office/drawing/2014/main" id="{05C5B0E3-901E-2177-48B4-DDA0F0F1BCB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a:extLst>
              <a:ext uri="{FF2B5EF4-FFF2-40B4-BE49-F238E27FC236}">
                <a16:creationId xmlns:a16="http://schemas.microsoft.com/office/drawing/2014/main" id="{DA23DCC7-62A7-08D4-066C-EF359D10B63D}"/>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351894" y="338136"/>
            <a:ext cx="4660691" cy="4053883"/>
          </a:xfrm>
          <a:prstGeom prst="rect">
            <a:avLst/>
          </a:prstGeom>
          <a:effectLst>
            <a:softEdge rad="317500"/>
          </a:effectLst>
        </p:spPr>
      </p:pic>
      <p:sp>
        <p:nvSpPr>
          <p:cNvPr id="4" name="Rectangle 3">
            <a:extLst>
              <a:ext uri="{FF2B5EF4-FFF2-40B4-BE49-F238E27FC236}">
                <a16:creationId xmlns:a16="http://schemas.microsoft.com/office/drawing/2014/main" id="{F162D1F8-61CE-FB87-53A5-DE364AC5E4EA}"/>
              </a:ext>
            </a:extLst>
          </p:cNvPr>
          <p:cNvSpPr/>
          <p:nvPr/>
        </p:nvSpPr>
        <p:spPr>
          <a:xfrm>
            <a:off x="217298" y="1181146"/>
            <a:ext cx="5682754" cy="3585597"/>
          </a:xfrm>
          <a:prstGeom prst="rect">
            <a:avLst/>
          </a:prstGeom>
          <a:solidFill>
            <a:schemeClr val="bg1"/>
          </a:solidFill>
          <a:effectLst>
            <a:softEdge rad="317500"/>
          </a:effectLst>
        </p:spPr>
        <p:txBody>
          <a:bodyPr wrap="square">
            <a:spAutoFit/>
          </a:bodyPr>
          <a:lstStyle/>
          <a:p>
            <a:pPr algn="ctr"/>
            <a:r>
              <a:rPr lang="en-GB" sz="5400" i="1" kern="1400" dirty="0">
                <a:solidFill>
                  <a:srgbClr val="000000"/>
                </a:solidFill>
                <a:effectLst>
                  <a:outerShdw blurRad="38100" dist="38100" dir="2700000" algn="tl">
                    <a:srgbClr val="000000">
                      <a:alpha val="43137"/>
                    </a:srgbClr>
                  </a:outerShdw>
                </a:effectLst>
                <a:latin typeface="Comic Sans MS" panose="030F0702030302020204" pitchFamily="66" charset="0"/>
              </a:rPr>
              <a:t>Which </a:t>
            </a:r>
            <a:r>
              <a:rPr lang="en-GB" sz="5400" b="1" i="1" kern="1400" dirty="0">
                <a:solidFill>
                  <a:srgbClr val="000000"/>
                </a:solidFill>
                <a:effectLst>
                  <a:outerShdw blurRad="38100" dist="38100" dir="2700000" algn="tl">
                    <a:srgbClr val="000000">
                      <a:alpha val="43137"/>
                    </a:srgbClr>
                  </a:outerShdw>
                </a:effectLst>
                <a:latin typeface="Comic Sans MS" panose="030F0702030302020204" pitchFamily="66" charset="0"/>
              </a:rPr>
              <a:t>artist</a:t>
            </a:r>
            <a:r>
              <a:rPr lang="en-GB" sz="5400" i="1" kern="1400" dirty="0">
                <a:solidFill>
                  <a:srgbClr val="000000"/>
                </a:solidFill>
                <a:effectLst>
                  <a:outerShdw blurRad="38100" dist="38100" dir="2700000" algn="tl">
                    <a:srgbClr val="000000">
                      <a:alpha val="43137"/>
                    </a:srgbClr>
                  </a:outerShdw>
                </a:effectLst>
                <a:latin typeface="Comic Sans MS" panose="030F0702030302020204" pitchFamily="66" charset="0"/>
              </a:rPr>
              <a:t> </a:t>
            </a:r>
          </a:p>
          <a:p>
            <a:pPr algn="ctr"/>
            <a:r>
              <a:rPr lang="en-GB" sz="5400" i="1" kern="1400" dirty="0">
                <a:solidFill>
                  <a:srgbClr val="000000"/>
                </a:solidFill>
                <a:effectLst>
                  <a:outerShdw blurRad="38100" dist="38100" dir="2700000" algn="tl">
                    <a:srgbClr val="000000">
                      <a:alpha val="43137"/>
                    </a:srgbClr>
                  </a:outerShdw>
                </a:effectLst>
                <a:latin typeface="Comic Sans MS" panose="030F0702030302020204" pitchFamily="66" charset="0"/>
              </a:rPr>
              <a:t>designed the </a:t>
            </a:r>
          </a:p>
          <a:p>
            <a:pPr algn="ctr"/>
            <a:r>
              <a:rPr lang="en-GB" sz="5400" b="1" i="1" kern="1400" dirty="0" err="1">
                <a:solidFill>
                  <a:srgbClr val="000000"/>
                </a:solidFill>
                <a:effectLst>
                  <a:outerShdw blurRad="38100" dist="38100" dir="2700000" algn="tl">
                    <a:srgbClr val="000000">
                      <a:alpha val="43137"/>
                    </a:srgbClr>
                  </a:outerShdw>
                </a:effectLst>
                <a:latin typeface="Comic Sans MS" panose="030F0702030302020204" pitchFamily="66" charset="0"/>
              </a:rPr>
              <a:t>Chupa</a:t>
            </a:r>
            <a:r>
              <a:rPr lang="en-GB" sz="5400" b="1" i="1" kern="1400" dirty="0">
                <a:solidFill>
                  <a:srgbClr val="000000"/>
                </a:solidFill>
                <a:effectLst>
                  <a:outerShdw blurRad="38100" dist="38100" dir="2700000" algn="tl">
                    <a:srgbClr val="000000">
                      <a:alpha val="43137"/>
                    </a:srgbClr>
                  </a:outerShdw>
                </a:effectLst>
                <a:latin typeface="Comic Sans MS" panose="030F0702030302020204" pitchFamily="66" charset="0"/>
              </a:rPr>
              <a:t> </a:t>
            </a:r>
            <a:r>
              <a:rPr lang="en-GB" sz="5400" b="1" i="1" kern="1400" dirty="0" err="1">
                <a:solidFill>
                  <a:srgbClr val="000000"/>
                </a:solidFill>
                <a:effectLst>
                  <a:outerShdw blurRad="38100" dist="38100" dir="2700000" algn="tl">
                    <a:srgbClr val="000000">
                      <a:alpha val="43137"/>
                    </a:srgbClr>
                  </a:outerShdw>
                </a:effectLst>
                <a:latin typeface="Comic Sans MS" panose="030F0702030302020204" pitchFamily="66" charset="0"/>
              </a:rPr>
              <a:t>Chups</a:t>
            </a:r>
            <a:r>
              <a:rPr lang="en-GB" sz="5400" b="1" i="1" kern="1400" dirty="0">
                <a:solidFill>
                  <a:srgbClr val="000000"/>
                </a:solidFill>
                <a:effectLst>
                  <a:outerShdw blurRad="38100" dist="38100" dir="2700000" algn="tl">
                    <a:srgbClr val="000000">
                      <a:alpha val="43137"/>
                    </a:srgbClr>
                  </a:outerShdw>
                </a:effectLst>
                <a:latin typeface="Comic Sans MS" panose="030F0702030302020204" pitchFamily="66" charset="0"/>
              </a:rPr>
              <a:t> </a:t>
            </a:r>
          </a:p>
          <a:p>
            <a:pPr algn="ctr"/>
            <a:r>
              <a:rPr lang="en-GB" sz="5400" i="1" kern="1400" dirty="0">
                <a:solidFill>
                  <a:srgbClr val="000000"/>
                </a:solidFill>
                <a:effectLst>
                  <a:outerShdw blurRad="38100" dist="38100" dir="2700000" algn="tl">
                    <a:srgbClr val="000000">
                      <a:alpha val="43137"/>
                    </a:srgbClr>
                  </a:outerShdw>
                </a:effectLst>
                <a:latin typeface="Comic Sans MS" panose="030F0702030302020204" pitchFamily="66" charset="0"/>
              </a:rPr>
              <a:t>Lollipop logo?</a:t>
            </a:r>
          </a:p>
          <a:p>
            <a:r>
              <a:rPr lang="en-GB" sz="1100" kern="1400" dirty="0">
                <a:ln>
                  <a:noFill/>
                </a:ln>
                <a:solidFill>
                  <a:srgbClr val="000000"/>
                </a:solidFill>
                <a:effectLst/>
                <a:latin typeface="Times New Roman" panose="02020603050405020304" pitchFamily="18" charset="0"/>
              </a:rPr>
              <a:t>  </a:t>
            </a:r>
          </a:p>
        </p:txBody>
      </p:sp>
      <p:pic>
        <p:nvPicPr>
          <p:cNvPr id="5" name="Picture 16">
            <a:extLst>
              <a:ext uri="{FF2B5EF4-FFF2-40B4-BE49-F238E27FC236}">
                <a16:creationId xmlns:a16="http://schemas.microsoft.com/office/drawing/2014/main" id="{EC0697F4-B400-F3A9-3E77-522F2E567459}"/>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892DD721-4CC9-1C68-D41A-636AA523FF32}"/>
              </a:ext>
            </a:extLst>
          </p:cNvPr>
          <p:cNvPicPr>
            <a:picLocks noChangeAspect="1"/>
          </p:cNvPicPr>
          <p:nvPr/>
        </p:nvPicPr>
        <p:blipFill>
          <a:blip r:embed="rId6" cstate="screen">
            <a:extLst>
              <a:ext uri="{BEBA8EAE-BF5A-486C-A8C5-ECC9F3942E4B}">
                <a14:imgProps xmlns:a14="http://schemas.microsoft.com/office/drawing/2010/main">
                  <a14:imgLayer r:embed="rId7">
                    <a14:imgEffect>
                      <a14:backgroundRemoval t="9953" b="95735" l="9886" r="89886">
                        <a14:foregroundMark x1="62273" y1="74597" x2="73523" y2="95829"/>
                        <a14:foregroundMark x1="44659" y1="25024" x2="50909" y2="27867"/>
                        <a14:foregroundMark x1="19205" y1="23602" x2="35568" y2="12701"/>
                        <a14:foregroundMark x1="17500" y1="23602" x2="36136" y2="12701"/>
                        <a14:backgroundMark x1="16818" y1="64171" x2="7841" y2="76493"/>
                        <a14:backgroundMark x1="33864" y1="11754" x2="41818" y2="8910"/>
                      </a14:backgroundRemoval>
                    </a14:imgEffect>
                  </a14:imgLayer>
                </a14:imgProps>
              </a:ext>
              <a:ext uri="{28A0092B-C50C-407E-A947-70E740481C1C}">
                <a14:useLocalDpi xmlns:a14="http://schemas.microsoft.com/office/drawing/2010/main"/>
              </a:ext>
            </a:extLst>
          </a:blip>
          <a:srcRect b="-1066"/>
          <a:stretch/>
        </p:blipFill>
        <p:spPr>
          <a:xfrm>
            <a:off x="7883266" y="1832971"/>
            <a:ext cx="2124467" cy="2574336"/>
          </a:xfrm>
          <a:prstGeom prst="rect">
            <a:avLst/>
          </a:prstGeom>
          <a:effectLst/>
        </p:spPr>
      </p:pic>
      <p:sp>
        <p:nvSpPr>
          <p:cNvPr id="6" name="TextBox 5">
            <a:extLst>
              <a:ext uri="{FF2B5EF4-FFF2-40B4-BE49-F238E27FC236}">
                <a16:creationId xmlns:a16="http://schemas.microsoft.com/office/drawing/2014/main" id="{E238F736-4AFD-E763-0A6F-2B5F89D0181A}"/>
              </a:ext>
            </a:extLst>
          </p:cNvPr>
          <p:cNvSpPr txBox="1"/>
          <p:nvPr/>
        </p:nvSpPr>
        <p:spPr>
          <a:xfrm>
            <a:off x="476075" y="4745034"/>
            <a:ext cx="8920589" cy="830997"/>
          </a:xfrm>
          <a:prstGeom prst="rect">
            <a:avLst/>
          </a:prstGeom>
          <a:solidFill>
            <a:schemeClr val="bg1"/>
          </a:solidFill>
          <a:effectLst>
            <a:softEdge rad="317500"/>
          </a:effectLst>
        </p:spPr>
        <p:txBody>
          <a:bodyPr wrap="square">
            <a:spAutoFit/>
          </a:bodyPr>
          <a:lstStyle/>
          <a:p>
            <a:r>
              <a:rPr lang="en-US" sz="2400" dirty="0"/>
              <a:t>The </a:t>
            </a:r>
            <a:r>
              <a:rPr lang="en-US" sz="2400" b="1" dirty="0"/>
              <a:t>Surrealist </a:t>
            </a:r>
            <a:r>
              <a:rPr lang="en-US" sz="2400" dirty="0"/>
              <a:t>artist </a:t>
            </a:r>
            <a:r>
              <a:rPr lang="en-US" sz="2400" b="1" dirty="0"/>
              <a:t>Salvador Dalí </a:t>
            </a:r>
            <a:r>
              <a:rPr lang="en-US" sz="2400" dirty="0"/>
              <a:t>designed the </a:t>
            </a:r>
          </a:p>
          <a:p>
            <a:r>
              <a:rPr lang="en-US" sz="2400" dirty="0"/>
              <a:t>logo </a:t>
            </a:r>
            <a:r>
              <a:rPr lang="en-US" sz="2400" b="1" dirty="0"/>
              <a:t>in 1969</a:t>
            </a:r>
            <a:r>
              <a:rPr lang="en-US" sz="2400" dirty="0"/>
              <a:t>.</a:t>
            </a:r>
            <a:endParaRPr lang="en-GB" sz="2400" b="1" i="1" dirty="0"/>
          </a:p>
        </p:txBody>
      </p:sp>
      <p:pic>
        <p:nvPicPr>
          <p:cNvPr id="7" name="Picture 6" descr="Free photo: Paint splatters - Dark, Paint, Splatter - Free Download - Jooinn">
            <a:extLst>
              <a:ext uri="{FF2B5EF4-FFF2-40B4-BE49-F238E27FC236}">
                <a16:creationId xmlns:a16="http://schemas.microsoft.com/office/drawing/2014/main" id="{B0F96715-6062-550F-31E9-925BE337AA5F}"/>
              </a:ext>
            </a:extLst>
          </p:cNvPr>
          <p:cNvPicPr>
            <a:picLocks noChangeAspect="1" noChangeArrowheads="1"/>
          </p:cNvPicPr>
          <p:nvPr/>
        </p:nvPicPr>
        <p:blipFill rotWithShape="1">
          <a:blip r:embed="rId8" cstate="screen">
            <a:extLst>
              <a:ext uri="{BEBA8EAE-BF5A-486C-A8C5-ECC9F3942E4B}">
                <a14:imgProps xmlns:a14="http://schemas.microsoft.com/office/drawing/2010/main">
                  <a14:imgLayer r:embed="rId9">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flipV="1">
            <a:off x="6610638" y="4407307"/>
            <a:ext cx="5709699" cy="2450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1" name="TextBox 10">
            <a:extLst>
              <a:ext uri="{FF2B5EF4-FFF2-40B4-BE49-F238E27FC236}">
                <a16:creationId xmlns:a16="http://schemas.microsoft.com/office/drawing/2014/main" id="{CCB5568B-AD34-587B-536E-7C298BAFE4C9}"/>
              </a:ext>
            </a:extLst>
          </p:cNvPr>
          <p:cNvSpPr txBox="1"/>
          <p:nvPr/>
        </p:nvSpPr>
        <p:spPr>
          <a:xfrm>
            <a:off x="476075" y="5676854"/>
            <a:ext cx="6710144" cy="830997"/>
          </a:xfrm>
          <a:prstGeom prst="rect">
            <a:avLst/>
          </a:prstGeom>
          <a:solidFill>
            <a:schemeClr val="bg1"/>
          </a:solidFill>
          <a:effectLst>
            <a:softEdge rad="317500"/>
          </a:effectLst>
        </p:spPr>
        <p:txBody>
          <a:bodyPr wrap="square">
            <a:spAutoFit/>
          </a:bodyPr>
          <a:lstStyle/>
          <a:p>
            <a:r>
              <a:rPr lang="en-US" sz="2400" dirty="0"/>
              <a:t>Its first marketing campaign used the slogan…</a:t>
            </a:r>
          </a:p>
          <a:p>
            <a:r>
              <a:rPr lang="en-US" sz="2400" b="1" i="1" dirty="0"/>
              <a:t>"It's round and long-lasting".</a:t>
            </a:r>
            <a:endParaRPr lang="en-GB" sz="2400" b="1" i="1" dirty="0"/>
          </a:p>
        </p:txBody>
      </p:sp>
    </p:spTree>
    <p:extLst>
      <p:ext uri="{BB962C8B-B14F-4D97-AF65-F5344CB8AC3E}">
        <p14:creationId xmlns:p14="http://schemas.microsoft.com/office/powerpoint/2010/main" val="4055068077"/>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left)">
                                      <p:cBhvr>
                                        <p:cTn id="10" dur="500"/>
                                        <p:tgtEl>
                                          <p:spTgt spid="4">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left)">
                                      <p:cBhvr>
                                        <p:cTn id="13" dur="500"/>
                                        <p:tgtEl>
                                          <p:spTgt spid="4">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left)">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ppt_w</p:attrName>
                                        </p:attrNameLst>
                                      </p:cBhvr>
                                      <p:tavLst>
                                        <p:tav tm="0">
                                          <p:val>
                                            <p:fltVal val="0"/>
                                          </p:val>
                                        </p:tav>
                                        <p:tav tm="100000">
                                          <p:val>
                                            <p:strVal val="#ppt_w"/>
                                          </p:val>
                                        </p:tav>
                                      </p:tavLst>
                                    </p:anim>
                                    <p:anim calcmode="lin" valueType="num">
                                      <p:cBhvr>
                                        <p:cTn id="22" dur="1000" fill="hold"/>
                                        <p:tgtEl>
                                          <p:spTgt spid="2"/>
                                        </p:tgtEl>
                                        <p:attrNameLst>
                                          <p:attrName>ppt_h</p:attrName>
                                        </p:attrNameLst>
                                      </p:cBhvr>
                                      <p:tavLst>
                                        <p:tav tm="0">
                                          <p:val>
                                            <p:fltVal val="0"/>
                                          </p:val>
                                        </p:tav>
                                        <p:tav tm="100000">
                                          <p:val>
                                            <p:strVal val="#ppt_h"/>
                                          </p:val>
                                        </p:tav>
                                      </p:tavLst>
                                    </p:anim>
                                    <p:anim calcmode="lin" valueType="num">
                                      <p:cBhvr>
                                        <p:cTn id="23" dur="1000" fill="hold"/>
                                        <p:tgtEl>
                                          <p:spTgt spid="2"/>
                                        </p:tgtEl>
                                        <p:attrNameLst>
                                          <p:attrName>style.rotation</p:attrName>
                                        </p:attrNameLst>
                                      </p:cBhvr>
                                      <p:tavLst>
                                        <p:tav tm="0">
                                          <p:val>
                                            <p:fltVal val="90"/>
                                          </p:val>
                                        </p:tav>
                                        <p:tav tm="100000">
                                          <p:val>
                                            <p:fltVal val="0"/>
                                          </p:val>
                                        </p:tav>
                                      </p:tavLst>
                                    </p:anim>
                                    <p:animEffect transition="in" filter="fade">
                                      <p:cBhvr>
                                        <p:cTn id="24" dur="10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randombar(horizontal)">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randombar(horizontal)">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97CBC06-1770-7496-E26F-7908840E0CBD}"/>
              </a:ext>
            </a:extLst>
          </p:cNvPr>
          <p:cNvGrpSpPr/>
          <p:nvPr/>
        </p:nvGrpSpPr>
        <p:grpSpPr>
          <a:xfrm>
            <a:off x="-587914" y="3832168"/>
            <a:ext cx="13439685" cy="3025834"/>
            <a:chOff x="-587914" y="3832168"/>
            <a:chExt cx="13439685" cy="3025834"/>
          </a:xfrm>
        </p:grpSpPr>
        <p:pic>
          <p:nvPicPr>
            <p:cNvPr id="9" name="Picture 8" descr="Free photo: Paint splatters - Dark, Paint, Splatter - Free Download - Jooinn">
              <a:extLst>
                <a:ext uri="{FF2B5EF4-FFF2-40B4-BE49-F238E27FC236}">
                  <a16:creationId xmlns:a16="http://schemas.microsoft.com/office/drawing/2014/main" id="{70A6B3F1-C2E8-F2BF-62DA-FA1F46BD0D2E}"/>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flipV="1">
              <a:off x="5802097" y="3832168"/>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 name="Picture 9" descr="Free photo: Paint splatters - Dark, Paint, Splatter - Free Download - Jooinn">
              <a:extLst>
                <a:ext uri="{FF2B5EF4-FFF2-40B4-BE49-F238E27FC236}">
                  <a16:creationId xmlns:a16="http://schemas.microsoft.com/office/drawing/2014/main" id="{08BDCAC8-2C8A-9351-C130-3520C714F622}"/>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flipH="1" flipV="1">
              <a:off x="-587914" y="3832170"/>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pic>
        <p:nvPicPr>
          <p:cNvPr id="7" name="Picture 6" descr="Free photo: Paint splatters - Dark, Paint, Splatter - Free Download - Jooinn">
            <a:extLst>
              <a:ext uri="{FF2B5EF4-FFF2-40B4-BE49-F238E27FC236}">
                <a16:creationId xmlns:a16="http://schemas.microsoft.com/office/drawing/2014/main" id="{E185F5E5-215C-0603-C14E-5B3BCFEBD1BF}"/>
              </a:ext>
            </a:extLst>
          </p:cNvPr>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a:off x="2802195" y="0"/>
            <a:ext cx="6319304" cy="244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 name="Rectangle 1"/>
          <p:cNvSpPr/>
          <p:nvPr/>
        </p:nvSpPr>
        <p:spPr>
          <a:xfrm>
            <a:off x="272407" y="703664"/>
            <a:ext cx="1815337" cy="585097"/>
          </a:xfrm>
          <a:prstGeom prst="rect">
            <a:avLst/>
          </a:prstGeom>
        </p:spPr>
        <p:txBody>
          <a:bodyPr wrap="square">
            <a:spAutoFit/>
          </a:bodyPr>
          <a:lstStyle/>
          <a:p>
            <a:pPr>
              <a:lnSpc>
                <a:spcPct val="150000"/>
              </a:lnSpc>
            </a:pPr>
            <a:r>
              <a:rPr lang="en-US" sz="2400" b="1" dirty="0">
                <a:latin typeface="Comic Sans MS" panose="030F0702030302020204" pitchFamily="66" charset="0"/>
              </a:rPr>
              <a:t>Examples:</a:t>
            </a:r>
          </a:p>
        </p:txBody>
      </p:sp>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5400000">
            <a:off x="708342" y="2195198"/>
            <a:ext cx="5071221" cy="3380814"/>
          </a:xfrm>
          <a:prstGeom prst="rect">
            <a:avLst/>
          </a:prstGeom>
          <a:ln w="76200">
            <a:solidFill>
              <a:schemeClr val="bg1"/>
            </a:solidFill>
          </a:ln>
        </p:spPr>
      </p:pic>
      <p:pic>
        <p:nvPicPr>
          <p:cNvPr id="6" name="Picture 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259262" y="2000250"/>
            <a:ext cx="5338763" cy="3559175"/>
          </a:xfrm>
          <a:prstGeom prst="rect">
            <a:avLst/>
          </a:prstGeom>
          <a:ln w="76200">
            <a:solidFill>
              <a:schemeClr val="bg1"/>
            </a:solidFill>
          </a:ln>
        </p:spPr>
      </p:pic>
    </p:spTree>
    <p:extLst>
      <p:ext uri="{BB962C8B-B14F-4D97-AF65-F5344CB8AC3E}">
        <p14:creationId xmlns:p14="http://schemas.microsoft.com/office/powerpoint/2010/main" val="13729710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E88D2CD-23A2-33A9-0C06-A21A8F54983D}"/>
              </a:ext>
            </a:extLst>
          </p:cNvPr>
          <p:cNvGrpSpPr/>
          <p:nvPr/>
        </p:nvGrpSpPr>
        <p:grpSpPr>
          <a:xfrm>
            <a:off x="-587914" y="3832168"/>
            <a:ext cx="13439685" cy="3025834"/>
            <a:chOff x="-587914" y="3832168"/>
            <a:chExt cx="13439685" cy="3025834"/>
          </a:xfrm>
        </p:grpSpPr>
        <p:pic>
          <p:nvPicPr>
            <p:cNvPr id="7" name="Picture 6" descr="Free photo: Paint splatters - Dark, Paint, Splatter - Free Download - Jooinn">
              <a:extLst>
                <a:ext uri="{FF2B5EF4-FFF2-40B4-BE49-F238E27FC236}">
                  <a16:creationId xmlns:a16="http://schemas.microsoft.com/office/drawing/2014/main" id="{08010B75-722B-897F-B24E-1C25547DB010}"/>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flipV="1">
              <a:off x="5802097" y="3832168"/>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8" name="Picture 7" descr="Free photo: Paint splatters - Dark, Paint, Splatter - Free Download - Jooinn">
              <a:extLst>
                <a:ext uri="{FF2B5EF4-FFF2-40B4-BE49-F238E27FC236}">
                  <a16:creationId xmlns:a16="http://schemas.microsoft.com/office/drawing/2014/main" id="{A43CB89C-2C43-034B-257B-7FE4E3C8EFA6}"/>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flipH="1" flipV="1">
              <a:off x="-587914" y="3832170"/>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pic>
        <p:nvPicPr>
          <p:cNvPr id="5" name="Picture 4" descr="Free photo: Paint splatters - Dark, Paint, Splatter - Free Download - Jooinn">
            <a:extLst>
              <a:ext uri="{FF2B5EF4-FFF2-40B4-BE49-F238E27FC236}">
                <a16:creationId xmlns:a16="http://schemas.microsoft.com/office/drawing/2014/main" id="{A8441DD8-BD49-F33A-EE91-EE447BAAAF3F}"/>
              </a:ext>
            </a:extLst>
          </p:cNvPr>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a:off x="2802195" y="0"/>
            <a:ext cx="6319304" cy="244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2266" y="2008534"/>
            <a:ext cx="3954126" cy="2636084"/>
          </a:xfrm>
          <a:prstGeom prst="rect">
            <a:avLst/>
          </a:prstGeom>
          <a:ln w="28575">
            <a:solidFill>
              <a:schemeClr val="bg1"/>
            </a:solidFill>
          </a:ln>
        </p:spPr>
      </p:pic>
      <p:pic>
        <p:nvPicPr>
          <p:cNvPr id="11" name="Picture 1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146392" y="2007480"/>
            <a:ext cx="3955706" cy="2637138"/>
          </a:xfrm>
          <a:prstGeom prst="rect">
            <a:avLst/>
          </a:prstGeom>
          <a:ln w="28575">
            <a:solidFill>
              <a:schemeClr val="bg1"/>
            </a:solidFill>
          </a:ln>
        </p:spPr>
      </p:pic>
      <p:pic>
        <p:nvPicPr>
          <p:cNvPr id="12" name="Picture 1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100517" y="2006426"/>
            <a:ext cx="3957287" cy="2638192"/>
          </a:xfrm>
          <a:prstGeom prst="rect">
            <a:avLst/>
          </a:prstGeom>
          <a:ln w="28575">
            <a:solidFill>
              <a:schemeClr val="bg1"/>
            </a:solidFill>
          </a:ln>
        </p:spPr>
      </p:pic>
      <p:sp>
        <p:nvSpPr>
          <p:cNvPr id="2" name="Rectangle 1"/>
          <p:cNvSpPr/>
          <p:nvPr/>
        </p:nvSpPr>
        <p:spPr>
          <a:xfrm>
            <a:off x="272407" y="703664"/>
            <a:ext cx="1726325" cy="585097"/>
          </a:xfrm>
          <a:prstGeom prst="rect">
            <a:avLst/>
          </a:prstGeom>
        </p:spPr>
        <p:txBody>
          <a:bodyPr wrap="square">
            <a:spAutoFit/>
          </a:bodyPr>
          <a:lstStyle/>
          <a:p>
            <a:pPr>
              <a:lnSpc>
                <a:spcPct val="150000"/>
              </a:lnSpc>
            </a:pPr>
            <a:r>
              <a:rPr lang="en-US" sz="2400" b="1" dirty="0">
                <a:latin typeface="Comic Sans MS" panose="030F0702030302020204" pitchFamily="66" charset="0"/>
              </a:rPr>
              <a:t>Examples:</a:t>
            </a:r>
          </a:p>
        </p:txBody>
      </p:sp>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80429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66BEABF-8CF7-B2B1-E81D-E4C222AFD22C}"/>
              </a:ext>
            </a:extLst>
          </p:cNvPr>
          <p:cNvGrpSpPr/>
          <p:nvPr/>
        </p:nvGrpSpPr>
        <p:grpSpPr>
          <a:xfrm>
            <a:off x="-587914" y="3832168"/>
            <a:ext cx="13439685" cy="3025834"/>
            <a:chOff x="-587914" y="3832168"/>
            <a:chExt cx="13439685" cy="3025834"/>
          </a:xfrm>
        </p:grpSpPr>
        <p:pic>
          <p:nvPicPr>
            <p:cNvPr id="10" name="Picture 9" descr="Free photo: Paint splatters - Dark, Paint, Splatter - Free Download - Jooinn">
              <a:extLst>
                <a:ext uri="{FF2B5EF4-FFF2-40B4-BE49-F238E27FC236}">
                  <a16:creationId xmlns:a16="http://schemas.microsoft.com/office/drawing/2014/main" id="{0102D5DC-317C-F554-83C9-EEA68DBCED9E}"/>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flipV="1">
              <a:off x="5802097" y="3832168"/>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1" name="Picture 10" descr="Free photo: Paint splatters - Dark, Paint, Splatter - Free Download - Jooinn">
              <a:extLst>
                <a:ext uri="{FF2B5EF4-FFF2-40B4-BE49-F238E27FC236}">
                  <a16:creationId xmlns:a16="http://schemas.microsoft.com/office/drawing/2014/main" id="{6F92D07A-F759-A225-6A53-7833DCD19795}"/>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flipH="1" flipV="1">
              <a:off x="-587914" y="3832170"/>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pic>
        <p:nvPicPr>
          <p:cNvPr id="8" name="Picture 7" descr="Free photo: Paint splatters - Dark, Paint, Splatter - Free Download - Jooinn">
            <a:extLst>
              <a:ext uri="{FF2B5EF4-FFF2-40B4-BE49-F238E27FC236}">
                <a16:creationId xmlns:a16="http://schemas.microsoft.com/office/drawing/2014/main" id="{CDEE0F66-08C2-60B5-9B2E-8223B62386ED}"/>
              </a:ext>
            </a:extLst>
          </p:cNvPr>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a:off x="2802195" y="0"/>
            <a:ext cx="6319304" cy="244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5" name="Picture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0686" y="2006426"/>
            <a:ext cx="3957288" cy="2638192"/>
          </a:xfrm>
          <a:prstGeom prst="rect">
            <a:avLst/>
          </a:prstGeom>
          <a:ln w="28575">
            <a:solidFill>
              <a:schemeClr val="bg1"/>
            </a:solidFill>
          </a:ln>
        </p:spPr>
      </p:pic>
      <p:pic>
        <p:nvPicPr>
          <p:cNvPr id="6" name="Picture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146392" y="2006426"/>
            <a:ext cx="3952543" cy="2635029"/>
          </a:xfrm>
          <a:prstGeom prst="rect">
            <a:avLst/>
          </a:prstGeom>
          <a:ln w="28575">
            <a:solidFill>
              <a:schemeClr val="bg1"/>
            </a:solidFill>
          </a:ln>
        </p:spPr>
      </p:pic>
      <p:pic>
        <p:nvPicPr>
          <p:cNvPr id="7" name="Picture 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053779" y="2003263"/>
            <a:ext cx="3957288" cy="2638192"/>
          </a:xfrm>
          <a:prstGeom prst="rect">
            <a:avLst/>
          </a:prstGeom>
          <a:ln w="28575">
            <a:solidFill>
              <a:schemeClr val="bg1"/>
            </a:solidFill>
          </a:ln>
        </p:spPr>
      </p:pic>
      <p:sp>
        <p:nvSpPr>
          <p:cNvPr id="2" name="Rectangle 1"/>
          <p:cNvSpPr/>
          <p:nvPr/>
        </p:nvSpPr>
        <p:spPr>
          <a:xfrm>
            <a:off x="272407" y="703664"/>
            <a:ext cx="1774877" cy="585097"/>
          </a:xfrm>
          <a:prstGeom prst="rect">
            <a:avLst/>
          </a:prstGeom>
        </p:spPr>
        <p:txBody>
          <a:bodyPr wrap="square">
            <a:spAutoFit/>
          </a:bodyPr>
          <a:lstStyle/>
          <a:p>
            <a:pPr>
              <a:lnSpc>
                <a:spcPct val="150000"/>
              </a:lnSpc>
            </a:pPr>
            <a:r>
              <a:rPr lang="en-US" sz="2400" b="1" dirty="0">
                <a:latin typeface="Comic Sans MS" panose="030F0702030302020204" pitchFamily="66" charset="0"/>
              </a:rPr>
              <a:t>Examples:</a:t>
            </a:r>
          </a:p>
        </p:txBody>
      </p:sp>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13033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6595" y="939656"/>
            <a:ext cx="9058124" cy="5570756"/>
          </a:xfrm>
          <a:prstGeom prst="rect">
            <a:avLst/>
          </a:prstGeom>
        </p:spPr>
        <p:txBody>
          <a:bodyPr wrap="square">
            <a:spAutoFit/>
          </a:bodyPr>
          <a:lstStyle/>
          <a:p>
            <a:r>
              <a:rPr lang="en-US" sz="2800" b="1" dirty="0">
                <a:latin typeface="Comic Sans MS" panose="030F0702030302020204" pitchFamily="66" charset="0"/>
              </a:rPr>
              <a:t>Try and fill the book as much as possible.  </a:t>
            </a:r>
          </a:p>
          <a:p>
            <a:r>
              <a:rPr lang="en-US" sz="2000" dirty="0">
                <a:latin typeface="Comic Sans MS" panose="030F0702030302020204" pitchFamily="66" charset="0"/>
              </a:rPr>
              <a:t> </a:t>
            </a:r>
          </a:p>
          <a:p>
            <a:r>
              <a:rPr lang="en-US" sz="2000" b="1" u="sng" dirty="0">
                <a:latin typeface="Comic Sans MS" panose="030F0702030302020204" pitchFamily="66" charset="0"/>
              </a:rPr>
              <a:t>Drawin</a:t>
            </a:r>
            <a:r>
              <a:rPr lang="en-US" sz="2000" b="1" dirty="0">
                <a:latin typeface="Comic Sans MS" panose="030F0702030302020204" pitchFamily="66" charset="0"/>
              </a:rPr>
              <a:t>g</a:t>
            </a:r>
            <a:endParaRPr lang="en-US" sz="2000" dirty="0">
              <a:latin typeface="Comic Sans MS" panose="030F0702030302020204" pitchFamily="66" charset="0"/>
            </a:endParaRPr>
          </a:p>
          <a:p>
            <a:pPr marL="285750" indent="-285750">
              <a:buFont typeface="Arial" panose="020B0604020202020204" pitchFamily="34" charset="0"/>
              <a:buChar char="•"/>
            </a:pPr>
            <a:r>
              <a:rPr lang="en-US" sz="2000" dirty="0">
                <a:latin typeface="Comic Sans MS" panose="030F0702030302020204" pitchFamily="66" charset="0"/>
              </a:rPr>
              <a:t>Pencil, ink, charcoal, pastels, biro, felt pens, cluster of pencils/pens, brushes, sticks, a drawing tool made from found materials etc.</a:t>
            </a:r>
          </a:p>
          <a:p>
            <a:pPr marL="285750" indent="-285750">
              <a:buFont typeface="Arial" panose="020B0604020202020204" pitchFamily="34" charset="0"/>
              <a:buChar char="•"/>
            </a:pPr>
            <a:r>
              <a:rPr lang="en-US" sz="2000" dirty="0">
                <a:latin typeface="Comic Sans MS" panose="030F0702030302020204" pitchFamily="66" charset="0"/>
              </a:rPr>
              <a:t>Work on different papers and surfaces (emulsion paint, sandpaper, fabric </a:t>
            </a:r>
            <a:r>
              <a:rPr lang="en-US" sz="2000" dirty="0" err="1">
                <a:latin typeface="Comic Sans MS" panose="030F0702030302020204" pitchFamily="66" charset="0"/>
              </a:rPr>
              <a:t>etc</a:t>
            </a:r>
            <a:r>
              <a:rPr lang="en-US" sz="2000" dirty="0">
                <a:latin typeface="Comic Sans MS" panose="030F0702030302020204" pitchFamily="66" charset="0"/>
              </a:rPr>
              <a:t>).</a:t>
            </a:r>
          </a:p>
          <a:p>
            <a:r>
              <a:rPr lang="en-US" sz="2000" dirty="0">
                <a:latin typeface="Comic Sans MS" panose="030F0702030302020204" pitchFamily="66" charset="0"/>
              </a:rPr>
              <a:t> </a:t>
            </a:r>
          </a:p>
          <a:p>
            <a:r>
              <a:rPr lang="en-US" sz="2000" b="1" u="sng" dirty="0">
                <a:latin typeface="Comic Sans MS" panose="030F0702030302020204" pitchFamily="66" charset="0"/>
              </a:rPr>
              <a:t>Paintin</a:t>
            </a:r>
            <a:r>
              <a:rPr lang="en-US" sz="2000" b="1" dirty="0">
                <a:latin typeface="Comic Sans MS" panose="030F0702030302020204" pitchFamily="66" charset="0"/>
              </a:rPr>
              <a:t>g</a:t>
            </a:r>
            <a:endParaRPr lang="en-US" sz="2000" dirty="0">
              <a:latin typeface="Comic Sans MS" panose="030F0702030302020204" pitchFamily="66" charset="0"/>
            </a:endParaRPr>
          </a:p>
          <a:p>
            <a:pPr marL="285750" indent="-285750">
              <a:buFont typeface="Arial" panose="020B0604020202020204" pitchFamily="34" charset="0"/>
              <a:buChar char="•"/>
            </a:pPr>
            <a:r>
              <a:rPr lang="en-US" sz="2000" dirty="0">
                <a:latin typeface="Comic Sans MS" panose="030F0702030302020204" pitchFamily="66" charset="0"/>
              </a:rPr>
              <a:t>Water-</a:t>
            </a:r>
            <a:r>
              <a:rPr lang="en-US" sz="2000" dirty="0" err="1">
                <a:latin typeface="Comic Sans MS" panose="030F0702030302020204" pitchFamily="66" charset="0"/>
              </a:rPr>
              <a:t>colour</a:t>
            </a:r>
            <a:r>
              <a:rPr lang="en-US" sz="2000" dirty="0">
                <a:latin typeface="Comic Sans MS" panose="030F0702030302020204" pitchFamily="66" charset="0"/>
              </a:rPr>
              <a:t>, acrylic, oil painting.</a:t>
            </a:r>
          </a:p>
          <a:p>
            <a:pPr marL="285750" indent="-285750">
              <a:buFont typeface="Arial" panose="020B0604020202020204" pitchFamily="34" charset="0"/>
              <a:buChar char="•"/>
            </a:pPr>
            <a:r>
              <a:rPr lang="en-US" sz="2000" dirty="0">
                <a:latin typeface="Comic Sans MS" panose="030F0702030302020204" pitchFamily="66" charset="0"/>
              </a:rPr>
              <a:t>Mix sand, earth etc., into the paint for different textures.</a:t>
            </a:r>
          </a:p>
          <a:p>
            <a:pPr marL="285750" indent="-285750">
              <a:buFont typeface="Arial" panose="020B0604020202020204" pitchFamily="34" charset="0"/>
              <a:buChar char="•"/>
            </a:pPr>
            <a:r>
              <a:rPr lang="en-US" sz="2000" dirty="0">
                <a:latin typeface="Comic Sans MS" panose="030F0702030302020204" pitchFamily="66" charset="0"/>
              </a:rPr>
              <a:t>Apply the paint with palette knives, pieces of card and sponges.  </a:t>
            </a:r>
          </a:p>
          <a:p>
            <a:pPr marL="285750" indent="-285750">
              <a:buFont typeface="Arial" panose="020B0604020202020204" pitchFamily="34" charset="0"/>
              <a:buChar char="•"/>
            </a:pPr>
            <a:r>
              <a:rPr lang="en-US" sz="2000" dirty="0">
                <a:latin typeface="Comic Sans MS" panose="030F0702030302020204" pitchFamily="66" charset="0"/>
              </a:rPr>
              <a:t>Use small dots of </a:t>
            </a:r>
            <a:r>
              <a:rPr lang="en-US" sz="2000" dirty="0" err="1">
                <a:latin typeface="Comic Sans MS" panose="030F0702030302020204" pitchFamily="66" charset="0"/>
              </a:rPr>
              <a:t>colour</a:t>
            </a:r>
            <a:r>
              <a:rPr lang="en-US" sz="2000" dirty="0">
                <a:latin typeface="Comic Sans MS" panose="030F0702030302020204" pitchFamily="66" charset="0"/>
              </a:rPr>
              <a:t>.</a:t>
            </a:r>
          </a:p>
          <a:p>
            <a:pPr marL="285750" indent="-285750">
              <a:buFont typeface="Arial" panose="020B0604020202020204" pitchFamily="34" charset="0"/>
              <a:buChar char="•"/>
            </a:pPr>
            <a:r>
              <a:rPr lang="en-US" sz="2000" dirty="0">
                <a:latin typeface="Comic Sans MS" panose="030F0702030302020204" pitchFamily="66" charset="0"/>
              </a:rPr>
              <a:t>Dilute the paint so it runs and drips. </a:t>
            </a:r>
          </a:p>
          <a:p>
            <a:pPr marL="285750" indent="-285750">
              <a:buFont typeface="Arial" panose="020B0604020202020204" pitchFamily="34" charset="0"/>
              <a:buChar char="•"/>
            </a:pPr>
            <a:r>
              <a:rPr lang="en-US" sz="2000" dirty="0">
                <a:latin typeface="Comic Sans MS" panose="030F0702030302020204" pitchFamily="66" charset="0"/>
              </a:rPr>
              <a:t>Use modelling paste and wall filler.</a:t>
            </a:r>
          </a:p>
          <a:p>
            <a:pPr marL="285750" indent="-285750">
              <a:buFont typeface="Arial" panose="020B0604020202020204" pitchFamily="34" charset="0"/>
              <a:buChar char="•"/>
            </a:pPr>
            <a:r>
              <a:rPr lang="en-US" sz="2000" dirty="0">
                <a:latin typeface="Comic Sans MS" panose="030F0702030302020204" pitchFamily="66" charset="0"/>
              </a:rPr>
              <a:t>Again, work on different papers and surfaces.</a:t>
            </a:r>
          </a:p>
          <a:p>
            <a:r>
              <a:rPr lang="en-US" sz="1400" dirty="0">
                <a:latin typeface="Comic Sans MS" panose="030F0702030302020204" pitchFamily="66" charset="0"/>
              </a:rPr>
              <a:t> </a:t>
            </a:r>
          </a:p>
          <a:p>
            <a:pPr marL="285750" indent="-285750">
              <a:buFont typeface="Arial" panose="020B0604020202020204" pitchFamily="34" charset="0"/>
              <a:buChar char="•"/>
            </a:pPr>
            <a:endParaRPr lang="en-US" sz="1400" dirty="0">
              <a:latin typeface="Comic Sans MS" panose="030F0702030302020204" pitchFamily="66" charset="0"/>
            </a:endParaRPr>
          </a:p>
        </p:txBody>
      </p:sp>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Free photo: Paint splatters - Dark, Paint, Splatter - Free Download - Jooinn">
            <a:extLst>
              <a:ext uri="{FF2B5EF4-FFF2-40B4-BE49-F238E27FC236}">
                <a16:creationId xmlns:a16="http://schemas.microsoft.com/office/drawing/2014/main" id="{A9A2F919-E427-9A52-337F-16B3F3208747}"/>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ackgroundRemoval t="0" b="100000" l="1844" r="99737">
                        <a14:foregroundMark x1="60228" y1="9407" x2="60228" y2="9407"/>
                        <a14:foregroundMark x1="58648" y1="2863" x2="58648" y2="2863"/>
                        <a14:foregroundMark x1="73134" y1="14315" x2="73134" y2="14315"/>
                        <a14:foregroundMark x1="65672" y1="12883" x2="65672" y2="12883"/>
                        <a14:foregroundMark x1="65672" y1="12883" x2="65672" y2="12883"/>
                        <a14:foregroundMark x1="65672" y1="12883" x2="65672" y2="12883"/>
                        <a14:foregroundMark x1="73661" y1="8793" x2="73661" y2="8793"/>
                        <a14:foregroundMark x1="73661" y1="8793" x2="73661" y2="8793"/>
                        <a14:foregroundMark x1="71291" y1="22290" x2="71291" y2="22290"/>
                        <a14:foregroundMark x1="71291" y1="22290" x2="71291" y2="22290"/>
                        <a14:foregroundMark x1="71291" y1="22290" x2="71291" y2="22290"/>
                        <a14:foregroundMark x1="68569" y1="27812" x2="68569" y2="27812"/>
                        <a14:foregroundMark x1="68569" y1="28221" x2="68569" y2="28221"/>
                        <a14:foregroundMark x1="76734" y1="37628" x2="76734" y2="37628"/>
                        <a14:foregroundMark x1="76734" y1="37628" x2="76734" y2="37628"/>
                        <a14:foregroundMark x1="77173" y1="43149" x2="77173" y2="43149"/>
                        <a14:foregroundMark x1="71291" y1="30061" x2="71291" y2="30061"/>
                        <a14:foregroundMark x1="61896" y1="6544" x2="61896" y2="6544"/>
                        <a14:foregroundMark x1="57155" y1="4090" x2="57155" y2="4090"/>
                        <a14:foregroundMark x1="63916" y1="2863" x2="63916" y2="2863"/>
                        <a14:foregroundMark x1="63916" y1="3681" x2="63916" y2="3681"/>
                        <a14:foregroundMark x1="60755" y1="17178" x2="60755" y2="17178"/>
                        <a14:foregroundMark x1="60667" y1="17178" x2="60667" y2="17178"/>
                        <a14:foregroundMark x1="57068" y1="6953" x2="57068" y2="6953"/>
                        <a14:foregroundMark x1="57068" y1="7157" x2="57068" y2="7157"/>
                        <a14:foregroundMark x1="62072" y1="2658" x2="62072" y2="2658"/>
                        <a14:foregroundMark x1="62072" y1="2658" x2="62072" y2="2658"/>
                        <a14:foregroundMark x1="59438" y1="1431" x2="59438" y2="1431"/>
                        <a14:foregroundMark x1="60492" y1="1840" x2="60492" y2="1840"/>
                        <a14:foregroundMark x1="44864" y1="43967" x2="44864" y2="43967"/>
                        <a14:foregroundMark x1="61370" y1="46626" x2="61370" y2="46626"/>
                        <a14:foregroundMark x1="61633" y1="51534" x2="61633" y2="51534"/>
                        <a14:foregroundMark x1="61545" y1="56033" x2="61545" y2="56033"/>
                        <a14:foregroundMark x1="61545" y1="55828" x2="61545" y2="55828"/>
                        <a14:foregroundMark x1="61633" y1="59100" x2="61633" y2="59100"/>
                        <a14:foregroundMark x1="61633" y1="59100" x2="61633" y2="59100"/>
                        <a14:foregroundMark x1="62072" y1="66053" x2="62072" y2="66053"/>
                        <a14:foregroundMark x1="62072" y1="66053" x2="62072" y2="66053"/>
                        <a14:foregroundMark x1="61106" y1="42945" x2="61106" y2="42945"/>
                        <a14:foregroundMark x1="60931" y1="24744" x2="60931" y2="24744"/>
                        <a14:foregroundMark x1="60931" y1="24744" x2="60931" y2="24744"/>
                        <a14:foregroundMark x1="61194" y1="36810" x2="61194" y2="36810"/>
                        <a14:foregroundMark x1="61194" y1="36810" x2="61194" y2="36810"/>
                        <a14:foregroundMark x1="61194" y1="36810" x2="61194" y2="36810"/>
                        <a14:foregroundMark x1="61194" y1="36810" x2="61194" y2="36810"/>
                        <a14:foregroundMark x1="61194" y1="36810" x2="61194" y2="36810"/>
                        <a14:foregroundMark x1="6321" y1="64008" x2="6321" y2="64008"/>
                        <a14:foregroundMark x1="92186" y1="37219" x2="92186" y2="37219"/>
                        <a14:foregroundMark x1="61282" y1="32720" x2="61282" y2="32720"/>
                        <a14:foregroundMark x1="61282" y1="32515" x2="61282" y2="32515"/>
                        <a14:foregroundMark x1="61282" y1="32515" x2="61282" y2="32515"/>
                        <a14:foregroundMark x1="61282" y1="40286" x2="61282" y2="40286"/>
                        <a14:foregroundMark x1="61282" y1="40286" x2="61282" y2="40286"/>
                        <a14:foregroundMark x1="61370" y1="49080" x2="61370" y2="49080"/>
                        <a14:foregroundMark x1="61370" y1="49489" x2="61370" y2="49489"/>
                        <a14:foregroundMark x1="64267" y1="17996" x2="64267" y2="17996"/>
                        <a14:foregroundMark x1="64969" y1="16769" x2="64969" y2="16769"/>
                        <a14:foregroundMark x1="68920" y1="12679" x2="68920" y2="12679"/>
                        <a14:foregroundMark x1="70413" y1="15337" x2="70413" y2="15337"/>
                        <a14:foregroundMark x1="70413" y1="15337" x2="70413" y2="15337"/>
                        <a14:foregroundMark x1="70413" y1="15337" x2="70413" y2="15337"/>
                        <a14:foregroundMark x1="69359" y1="20859" x2="69359" y2="20859"/>
                        <a14:foregroundMark x1="69359" y1="20859" x2="69359" y2="20859"/>
                        <a14:foregroundMark x1="69359" y1="21268" x2="69359" y2="21268"/>
                        <a14:foregroundMark x1="69535" y1="21268" x2="69535" y2="21268"/>
                        <a14:foregroundMark x1="83582" y1="15542" x2="83582" y2="15542"/>
                        <a14:foregroundMark x1="83582" y1="15542" x2="83582" y2="15542"/>
                        <a14:foregroundMark x1="83582" y1="15542" x2="83582" y2="15542"/>
                        <a14:foregroundMark x1="83582" y1="15542" x2="83582" y2="15542"/>
                        <a14:foregroundMark x1="87182" y1="11247" x2="87182" y2="11247"/>
                        <a14:foregroundMark x1="87182" y1="11247" x2="87182" y2="11247"/>
                        <a14:foregroundMark x1="87182" y1="11247" x2="87182" y2="11247"/>
                        <a14:foregroundMark x1="87182" y1="11247" x2="87182" y2="11247"/>
                        <a14:foregroundMark x1="87182" y1="11247" x2="87182" y2="11247"/>
                        <a14:foregroundMark x1="87796" y1="17178" x2="87796" y2="17178"/>
                        <a14:foregroundMark x1="83055" y1="24540" x2="83494" y2="24540"/>
                        <a14:foregroundMark x1="84987" y1="24540" x2="84987" y2="25767"/>
                        <a14:foregroundMark x1="84284" y1="37014" x2="84284" y2="37014"/>
                        <a14:foregroundMark x1="85689" y1="39877" x2="85689" y2="39877"/>
                        <a14:foregroundMark x1="87006" y1="43558" x2="87006" y2="43558"/>
                        <a14:foregroundMark x1="87884" y1="39877" x2="87884" y2="39877"/>
                        <a14:foregroundMark x1="88060" y1="37014" x2="88060" y2="37014"/>
                        <a14:foregroundMark x1="85601" y1="40491" x2="85601" y2="40491"/>
                        <a14:foregroundMark x1="85865" y1="42740" x2="85865" y2="42740"/>
                        <a14:foregroundMark x1="86392" y1="42740" x2="86392" y2="42740"/>
                        <a14:foregroundMark x1="87357" y1="42127" x2="87357" y2="42127"/>
                        <a14:foregroundMark x1="87884" y1="42127" x2="87884" y2="40695"/>
                        <a14:foregroundMark x1="87884" y1="38446" x2="87884" y2="38446"/>
                        <a14:foregroundMark x1="69359" y1="4908" x2="69359" y2="4908"/>
                        <a14:foregroundMark x1="69359" y1="4908" x2="69359" y2="4908"/>
                        <a14:foregroundMark x1="69359" y1="4908" x2="69359" y2="4908"/>
                        <a14:foregroundMark x1="69359" y1="4908" x2="69359" y2="4908"/>
                        <a14:foregroundMark x1="67428" y1="1840" x2="67428" y2="1840"/>
                        <a14:foregroundMark x1="67428" y1="1431" x2="67428" y2="1431"/>
                        <a14:foregroundMark x1="66550" y1="1227" x2="66550" y2="1227"/>
                        <a14:foregroundMark x1="66550" y1="1227" x2="66550" y2="1227"/>
                        <a14:foregroundMark x1="66550" y1="1227" x2="66550" y2="1227"/>
                        <a14:foregroundMark x1="66550" y1="1227" x2="66550" y2="1227"/>
                        <a14:foregroundMark x1="66550" y1="1227" x2="66550" y2="1227"/>
                        <a14:foregroundMark x1="69096" y1="1840" x2="69096" y2="1840"/>
                        <a14:foregroundMark x1="69096" y1="1840" x2="69096" y2="1840"/>
                        <a14:foregroundMark x1="69096" y1="1840" x2="69096" y2="1840"/>
                        <a14:foregroundMark x1="68832" y1="1431" x2="68832" y2="1431"/>
                        <a14:foregroundMark x1="68832" y1="1431" x2="68832" y2="1431"/>
                        <a14:foregroundMark x1="77700" y1="62372" x2="77700" y2="62372"/>
                        <a14:foregroundMark x1="77700" y1="62372" x2="77700" y2="62372"/>
                        <a14:foregroundMark x1="77700" y1="66258" x2="77700" y2="66258"/>
                        <a14:foregroundMark x1="77700" y1="67280" x2="77524" y2="68098"/>
                        <a14:foregroundMark x1="77524" y1="69325" x2="77524" y2="70552"/>
                        <a14:foregroundMark x1="77700" y1="71575" x2="77700" y2="71575"/>
                        <a14:foregroundMark x1="77700" y1="72802" x2="77700" y2="72802"/>
                        <a14:foregroundMark x1="77700" y1="74029" x2="77700" y2="74029"/>
                        <a14:foregroundMark x1="77700" y1="46830" x2="77700" y2="47853"/>
                        <a14:foregroundMark x1="77700" y1="49489" x2="77700" y2="49489"/>
                        <a14:foregroundMark x1="77700" y1="51125" x2="77700" y2="51125"/>
                        <a14:foregroundMark x1="77788" y1="52556" x2="77788" y2="52556"/>
                        <a14:foregroundMark x1="78051" y1="55419" x2="78051" y2="55419"/>
                        <a14:foregroundMark x1="78051" y1="56851" x2="78051" y2="56851"/>
                        <a14:foregroundMark x1="69183" y1="37628" x2="69183" y2="37628"/>
                        <a14:foregroundMark x1="68920" y1="39059" x2="69096" y2="41309"/>
                        <a14:foregroundMark x1="69096" y1="42331" x2="69096" y2="43558"/>
                        <a14:foregroundMark x1="69096" y1="45194" x2="69096" y2="47239"/>
                        <a14:foregroundMark x1="69183" y1="48671" x2="69271" y2="50102"/>
                        <a14:foregroundMark x1="69359" y1="52352" x2="69359" y2="53170"/>
                        <a14:foregroundMark x1="68920" y1="60327" x2="68920" y2="60327"/>
                        <a14:foregroundMark x1="68920" y1="63599" x2="68920" y2="64622"/>
                        <a14:foregroundMark x1="69096" y1="66667" x2="69183" y2="67894"/>
                        <a14:foregroundMark x1="69271" y1="72802" x2="69271" y2="72802"/>
                        <a14:foregroundMark x1="69535" y1="89980" x2="69535" y2="89980"/>
                        <a14:foregroundMark x1="69535" y1="90184" x2="69535" y2="90184"/>
                        <a14:foregroundMark x1="65847" y1="10020" x2="65847" y2="10020"/>
                        <a14:foregroundMark x1="65847" y1="10020" x2="65847" y2="10020"/>
                        <a14:foregroundMark x1="65847" y1="10020" x2="65847" y2="10020"/>
                        <a14:foregroundMark x1="65672" y1="10020" x2="65672" y2="10020"/>
                        <a14:foregroundMark x1="65672" y1="10020" x2="65672" y2="10020"/>
                        <a14:foregroundMark x1="72256" y1="1431" x2="72256" y2="1431"/>
                        <a14:foregroundMark x1="72256" y1="1431" x2="72256" y2="1431"/>
                        <a14:foregroundMark x1="73924" y1="1431" x2="73924" y2="1431"/>
                        <a14:foregroundMark x1="73924" y1="1431" x2="73924" y2="1431"/>
                        <a14:foregroundMark x1="73924" y1="1431" x2="73924" y2="1431"/>
                        <a14:foregroundMark x1="73924" y1="1431" x2="73924" y2="1431"/>
                        <a14:foregroundMark x1="80773" y1="8998" x2="80773" y2="8998"/>
                        <a14:foregroundMark x1="80773" y1="8998" x2="80773" y2="8998"/>
                        <a14:foregroundMark x1="80773" y1="8998" x2="80773" y2="8998"/>
                        <a14:foregroundMark x1="80773" y1="8998" x2="80773" y2="8998"/>
                        <a14:foregroundMark x1="80773" y1="8998" x2="80773" y2="8998"/>
                        <a14:foregroundMark x1="80773" y1="8998" x2="80773" y2="8998"/>
                        <a14:foregroundMark x1="80948" y1="12679" x2="80948" y2="12679"/>
                        <a14:foregroundMark x1="80948" y1="12679" x2="80948" y2="13906"/>
                        <a14:foregroundMark x1="80948" y1="14110" x2="80948" y2="14110"/>
                        <a14:foregroundMark x1="81124" y1="14928" x2="81124" y2="14928"/>
                        <a14:foregroundMark x1="83055" y1="6339" x2="83055" y2="6339"/>
                        <a14:foregroundMark x1="83231" y1="6339" x2="83231" y2="6339"/>
                        <a14:foregroundMark x1="89728" y1="25153" x2="89728" y2="25153"/>
                        <a14:foregroundMark x1="89728" y1="25153" x2="89728" y2="25153"/>
                        <a14:foregroundMark x1="90342" y1="26176" x2="90342" y2="26176"/>
                        <a14:foregroundMark x1="87796" y1="1227" x2="87796" y2="1227"/>
                        <a14:backgroundMark x1="22300" y1="3067" x2="22300" y2="3067"/>
                        <a14:backgroundMark x1="46181" y1="4294" x2="46181" y2="4294"/>
                        <a14:backgroundMark x1="43547" y1="19836" x2="43547" y2="19836"/>
                        <a14:backgroundMark x1="44513" y1="24540" x2="44513" y2="24540"/>
                        <a14:backgroundMark x1="77261" y1="14519" x2="77261" y2="14519"/>
                      </a14:backgroundRemoval>
                    </a14:imgEffect>
                  </a14:imgLayer>
                </a14:imgProps>
              </a:ext>
              <a:ext uri="{28A0092B-C50C-407E-A947-70E740481C1C}">
                <a14:useLocalDpi xmlns:a14="http://schemas.microsoft.com/office/drawing/2010/main"/>
              </a:ext>
            </a:extLst>
          </a:blip>
          <a:srcRect/>
          <a:stretch/>
        </p:blipFill>
        <p:spPr bwMode="auto">
          <a:xfrm rot="16200000" flipH="1" flipV="1">
            <a:off x="8809499" y="3631327"/>
            <a:ext cx="4733367" cy="203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19926794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up)">
                                      <p:cBhvr>
                                        <p:cTn id="12" dur="500"/>
                                        <p:tgtEl>
                                          <p:spTgt spid="2">
                                            <p:txEl>
                                              <p:pRg st="2" end="2"/>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wipe(up)">
                                      <p:cBhvr>
                                        <p:cTn id="15" dur="500"/>
                                        <p:tgtEl>
                                          <p:spTgt spid="2">
                                            <p:txEl>
                                              <p:pRg st="3" end="3"/>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wipe(up)">
                                      <p:cBhvr>
                                        <p:cTn id="18" dur="500"/>
                                        <p:tgtEl>
                                          <p:spTgt spid="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wipe(up)">
                                      <p:cBhvr>
                                        <p:cTn id="23" dur="500"/>
                                        <p:tgtEl>
                                          <p:spTgt spid="2">
                                            <p:txEl>
                                              <p:pRg st="6" end="6"/>
                                            </p:txEl>
                                          </p:spTgt>
                                        </p:tgtEl>
                                      </p:cBhvr>
                                    </p:animEffect>
                                  </p:childTnLst>
                                </p:cTn>
                              </p:par>
                              <p:par>
                                <p:cTn id="24" presetID="22" presetClass="entr" presetSubtype="1" fill="hold" nodeType="with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animEffect transition="in" filter="wipe(up)">
                                      <p:cBhvr>
                                        <p:cTn id="26" dur="500"/>
                                        <p:tgtEl>
                                          <p:spTgt spid="2">
                                            <p:txEl>
                                              <p:pRg st="7" end="7"/>
                                            </p:txEl>
                                          </p:spTgt>
                                        </p:tgtEl>
                                      </p:cBhvr>
                                    </p:animEffect>
                                  </p:childTnLst>
                                </p:cTn>
                              </p:par>
                              <p:par>
                                <p:cTn id="27" presetID="22" presetClass="entr" presetSubtype="1" fill="hold"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animEffect transition="in" filter="wipe(up)">
                                      <p:cBhvr>
                                        <p:cTn id="29" dur="500"/>
                                        <p:tgtEl>
                                          <p:spTgt spid="2">
                                            <p:txEl>
                                              <p:pRg st="8" end="8"/>
                                            </p:txEl>
                                          </p:spTgt>
                                        </p:tgtEl>
                                      </p:cBhvr>
                                    </p:animEffect>
                                  </p:childTnLst>
                                </p:cTn>
                              </p:par>
                              <p:par>
                                <p:cTn id="30" presetID="22" presetClass="entr" presetSubtype="1" fill="hold" nodeType="with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animEffect transition="in" filter="wipe(up)">
                                      <p:cBhvr>
                                        <p:cTn id="32" dur="500"/>
                                        <p:tgtEl>
                                          <p:spTgt spid="2">
                                            <p:txEl>
                                              <p:pRg st="9" end="9"/>
                                            </p:txEl>
                                          </p:spTgt>
                                        </p:tgtEl>
                                      </p:cBhvr>
                                    </p:animEffect>
                                  </p:childTnLst>
                                </p:cTn>
                              </p:par>
                              <p:par>
                                <p:cTn id="33" presetID="22" presetClass="entr" presetSubtype="1" fill="hold" nodeType="with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animEffect transition="in" filter="wipe(up)">
                                      <p:cBhvr>
                                        <p:cTn id="35" dur="500"/>
                                        <p:tgtEl>
                                          <p:spTgt spid="2">
                                            <p:txEl>
                                              <p:pRg st="10" end="10"/>
                                            </p:txEl>
                                          </p:spTgt>
                                        </p:tgtEl>
                                      </p:cBhvr>
                                    </p:animEffect>
                                  </p:childTnLst>
                                </p:cTn>
                              </p:par>
                              <p:par>
                                <p:cTn id="36" presetID="22" presetClass="entr" presetSubtype="1" fill="hold" nodeType="withEffect">
                                  <p:stCondLst>
                                    <p:cond delay="0"/>
                                  </p:stCondLst>
                                  <p:childTnLst>
                                    <p:set>
                                      <p:cBhvr>
                                        <p:cTn id="37" dur="1" fill="hold">
                                          <p:stCondLst>
                                            <p:cond delay="0"/>
                                          </p:stCondLst>
                                        </p:cTn>
                                        <p:tgtEl>
                                          <p:spTgt spid="2">
                                            <p:txEl>
                                              <p:pRg st="11" end="11"/>
                                            </p:txEl>
                                          </p:spTgt>
                                        </p:tgtEl>
                                        <p:attrNameLst>
                                          <p:attrName>style.visibility</p:attrName>
                                        </p:attrNameLst>
                                      </p:cBhvr>
                                      <p:to>
                                        <p:strVal val="visible"/>
                                      </p:to>
                                    </p:set>
                                    <p:animEffect transition="in" filter="wipe(up)">
                                      <p:cBhvr>
                                        <p:cTn id="38" dur="500"/>
                                        <p:tgtEl>
                                          <p:spTgt spid="2">
                                            <p:txEl>
                                              <p:pRg st="11" end="11"/>
                                            </p:txEl>
                                          </p:spTgt>
                                        </p:tgtEl>
                                      </p:cBhvr>
                                    </p:animEffect>
                                  </p:childTnLst>
                                </p:cTn>
                              </p:par>
                              <p:par>
                                <p:cTn id="39" presetID="22" presetClass="entr" presetSubtype="1" fill="hold" nodeType="withEffect">
                                  <p:stCondLst>
                                    <p:cond delay="0"/>
                                  </p:stCondLst>
                                  <p:childTnLst>
                                    <p:set>
                                      <p:cBhvr>
                                        <p:cTn id="40" dur="1" fill="hold">
                                          <p:stCondLst>
                                            <p:cond delay="0"/>
                                          </p:stCondLst>
                                        </p:cTn>
                                        <p:tgtEl>
                                          <p:spTgt spid="2">
                                            <p:txEl>
                                              <p:pRg st="12" end="12"/>
                                            </p:txEl>
                                          </p:spTgt>
                                        </p:tgtEl>
                                        <p:attrNameLst>
                                          <p:attrName>style.visibility</p:attrName>
                                        </p:attrNameLst>
                                      </p:cBhvr>
                                      <p:to>
                                        <p:strVal val="visible"/>
                                      </p:to>
                                    </p:set>
                                    <p:animEffect transition="in" filter="wipe(up)">
                                      <p:cBhvr>
                                        <p:cTn id="41" dur="500"/>
                                        <p:tgtEl>
                                          <p:spTgt spid="2">
                                            <p:txEl>
                                              <p:pRg st="12" end="12"/>
                                            </p:txEl>
                                          </p:spTgt>
                                        </p:tgtEl>
                                      </p:cBhvr>
                                    </p:animEffect>
                                  </p:childTnLst>
                                </p:cTn>
                              </p:par>
                              <p:par>
                                <p:cTn id="42" presetID="22" presetClass="entr" presetSubtype="1" fill="hold" nodeType="withEffect">
                                  <p:stCondLst>
                                    <p:cond delay="0"/>
                                  </p:stCondLst>
                                  <p:childTnLst>
                                    <p:set>
                                      <p:cBhvr>
                                        <p:cTn id="43" dur="1" fill="hold">
                                          <p:stCondLst>
                                            <p:cond delay="0"/>
                                          </p:stCondLst>
                                        </p:cTn>
                                        <p:tgtEl>
                                          <p:spTgt spid="2">
                                            <p:txEl>
                                              <p:pRg st="13" end="13"/>
                                            </p:txEl>
                                          </p:spTgt>
                                        </p:tgtEl>
                                        <p:attrNameLst>
                                          <p:attrName>style.visibility</p:attrName>
                                        </p:attrNameLst>
                                      </p:cBhvr>
                                      <p:to>
                                        <p:strVal val="visible"/>
                                      </p:to>
                                    </p:set>
                                    <p:animEffect transition="in" filter="wipe(up)">
                                      <p:cBhvr>
                                        <p:cTn id="44"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0611" y="1546559"/>
            <a:ext cx="8402727" cy="4370427"/>
          </a:xfrm>
          <a:prstGeom prst="rect">
            <a:avLst/>
          </a:prstGeom>
        </p:spPr>
        <p:txBody>
          <a:bodyPr wrap="square">
            <a:spAutoFit/>
          </a:bodyPr>
          <a:lstStyle/>
          <a:p>
            <a:r>
              <a:rPr lang="en-US" sz="2000" dirty="0">
                <a:latin typeface="Comic Sans MS" panose="030F0702030302020204" pitchFamily="66" charset="0"/>
              </a:rPr>
              <a:t> </a:t>
            </a:r>
            <a:r>
              <a:rPr lang="en-US" sz="2000" b="1" u="sng" dirty="0">
                <a:latin typeface="Comic Sans MS" panose="030F0702030302020204" pitchFamily="66" charset="0"/>
              </a:rPr>
              <a:t>Photo</a:t>
            </a:r>
            <a:r>
              <a:rPr lang="en-US" sz="2000" b="1" dirty="0">
                <a:latin typeface="Comic Sans MS" panose="030F0702030302020204" pitchFamily="66" charset="0"/>
              </a:rPr>
              <a:t>g</a:t>
            </a:r>
            <a:r>
              <a:rPr lang="en-US" sz="2000" b="1" u="sng" dirty="0">
                <a:latin typeface="Comic Sans MS" panose="030F0702030302020204" pitchFamily="66" charset="0"/>
              </a:rPr>
              <a:t>ra</a:t>
            </a:r>
            <a:r>
              <a:rPr lang="en-US" sz="2000" b="1" dirty="0">
                <a:latin typeface="Comic Sans MS" panose="030F0702030302020204" pitchFamily="66" charset="0"/>
              </a:rPr>
              <a:t>p</a:t>
            </a:r>
            <a:r>
              <a:rPr lang="en-US" sz="2000" b="1" u="sng" dirty="0">
                <a:latin typeface="Comic Sans MS" panose="030F0702030302020204" pitchFamily="66" charset="0"/>
              </a:rPr>
              <a:t>h</a:t>
            </a:r>
            <a:r>
              <a:rPr lang="en-US" sz="2000" b="1" dirty="0">
                <a:latin typeface="Comic Sans MS" panose="030F0702030302020204" pitchFamily="66" charset="0"/>
              </a:rPr>
              <a:t>y</a:t>
            </a:r>
            <a:endParaRPr lang="en-US" sz="2000" dirty="0">
              <a:latin typeface="Comic Sans MS" panose="030F0702030302020204" pitchFamily="66" charset="0"/>
            </a:endParaRPr>
          </a:p>
          <a:p>
            <a:pPr marL="285750" indent="-285750">
              <a:buFont typeface="Arial" panose="020B0604020202020204" pitchFamily="34" charset="0"/>
              <a:buChar char="•"/>
            </a:pPr>
            <a:r>
              <a:rPr lang="en-US" sz="2000" dirty="0">
                <a:latin typeface="Comic Sans MS" panose="030F0702030302020204" pitchFamily="66" charset="0"/>
              </a:rPr>
              <a:t>Photograph in </a:t>
            </a:r>
            <a:r>
              <a:rPr lang="en-US" sz="2000" dirty="0" err="1">
                <a:latin typeface="Comic Sans MS" panose="030F0702030302020204" pitchFamily="66" charset="0"/>
              </a:rPr>
              <a:t>colour</a:t>
            </a:r>
            <a:r>
              <a:rPr lang="en-US" sz="2000" dirty="0">
                <a:latin typeface="Comic Sans MS" panose="030F0702030302020204" pitchFamily="66" charset="0"/>
              </a:rPr>
              <a:t> and black and white.</a:t>
            </a:r>
          </a:p>
          <a:p>
            <a:pPr marL="285750" indent="-285750">
              <a:buFont typeface="Arial" panose="020B0604020202020204" pitchFamily="34" charset="0"/>
              <a:buChar char="•"/>
            </a:pPr>
            <a:r>
              <a:rPr lang="en-US" sz="2000" dirty="0">
                <a:latin typeface="Comic Sans MS" panose="030F0702030302020204" pitchFamily="66" charset="0"/>
              </a:rPr>
              <a:t>Cut up photographs and rearrange them.</a:t>
            </a:r>
          </a:p>
          <a:p>
            <a:pPr marL="285750" indent="-285750">
              <a:buFont typeface="Arial" panose="020B0604020202020204" pitchFamily="34" charset="0"/>
              <a:buChar char="•"/>
            </a:pPr>
            <a:r>
              <a:rPr lang="en-US" sz="2000" dirty="0">
                <a:latin typeface="Comic Sans MS" panose="030F0702030302020204" pitchFamily="66" charset="0"/>
              </a:rPr>
              <a:t>Use Photoshop (if you have it) to manipulate the images.</a:t>
            </a:r>
          </a:p>
          <a:p>
            <a:pPr marL="285750" indent="-285750">
              <a:buFont typeface="Arial" panose="020B0604020202020204" pitchFamily="34" charset="0"/>
              <a:buChar char="•"/>
            </a:pPr>
            <a:endParaRPr lang="en-US" sz="2000" dirty="0">
              <a:latin typeface="Comic Sans MS" panose="030F0702030302020204" pitchFamily="66" charset="0"/>
            </a:endParaRPr>
          </a:p>
          <a:p>
            <a:r>
              <a:rPr lang="en-US" sz="2000" b="1" u="sng" dirty="0">
                <a:latin typeface="Comic Sans MS" panose="030F0702030302020204" pitchFamily="66" charset="0"/>
              </a:rPr>
              <a:t>Use a mixed media a</a:t>
            </a:r>
            <a:r>
              <a:rPr lang="en-US" sz="2000" b="1" dirty="0">
                <a:latin typeface="Comic Sans MS" panose="030F0702030302020204" pitchFamily="66" charset="0"/>
              </a:rPr>
              <a:t>pp</a:t>
            </a:r>
            <a:r>
              <a:rPr lang="en-US" sz="2000" b="1" u="sng" dirty="0">
                <a:latin typeface="Comic Sans MS" panose="030F0702030302020204" pitchFamily="66" charset="0"/>
              </a:rPr>
              <a:t>roach</a:t>
            </a:r>
          </a:p>
          <a:p>
            <a:pPr marL="285750" indent="-285750">
              <a:buFont typeface="Arial" panose="020B0604020202020204" pitchFamily="34" charset="0"/>
              <a:buChar char="•"/>
            </a:pPr>
            <a:r>
              <a:rPr lang="en-US" sz="2000" dirty="0">
                <a:latin typeface="Comic Sans MS" panose="030F0702030302020204" pitchFamily="66" charset="0"/>
              </a:rPr>
              <a:t>Cut the pages to help reveal pages in a sequence.</a:t>
            </a:r>
          </a:p>
          <a:p>
            <a:pPr marL="285750" indent="-285750">
              <a:buFont typeface="Arial" panose="020B0604020202020204" pitchFamily="34" charset="0"/>
              <a:buChar char="•"/>
            </a:pPr>
            <a:r>
              <a:rPr lang="en-US" sz="2000" dirty="0">
                <a:latin typeface="Comic Sans MS" panose="030F0702030302020204" pitchFamily="66" charset="0"/>
              </a:rPr>
              <a:t>Add fold outs.</a:t>
            </a:r>
          </a:p>
          <a:p>
            <a:pPr marL="285750" indent="-285750">
              <a:buFont typeface="Arial" panose="020B0604020202020204" pitchFamily="34" charset="0"/>
              <a:buChar char="•"/>
            </a:pPr>
            <a:r>
              <a:rPr lang="en-US" sz="2000" dirty="0">
                <a:latin typeface="Comic Sans MS" panose="030F0702030302020204" pitchFamily="66" charset="0"/>
              </a:rPr>
              <a:t>Make a large drawing cut it up and fill a number of pages.</a:t>
            </a:r>
          </a:p>
          <a:p>
            <a:pPr marL="285750" indent="-285750">
              <a:buFont typeface="Arial" panose="020B0604020202020204" pitchFamily="34" charset="0"/>
              <a:buChar char="•"/>
            </a:pPr>
            <a:endParaRPr lang="en-US" sz="2000" b="1" dirty="0">
              <a:latin typeface="Comic Sans MS" panose="030F0702030302020204" pitchFamily="66" charset="0"/>
            </a:endParaRPr>
          </a:p>
          <a:p>
            <a:r>
              <a:rPr lang="en-US" sz="3200" b="1" dirty="0">
                <a:latin typeface="Comic Sans MS" panose="030F0702030302020204" pitchFamily="66" charset="0"/>
              </a:rPr>
              <a:t>Be resourceful with whatever you have available!</a:t>
            </a:r>
            <a:endParaRPr lang="en-US" sz="2000" b="1" dirty="0">
              <a:latin typeface="Comic Sans MS" panose="030F0702030302020204" pitchFamily="66" charset="0"/>
            </a:endParaRPr>
          </a:p>
          <a:p>
            <a:pPr marL="285750" indent="-285750">
              <a:buFont typeface="Arial" panose="020B0604020202020204" pitchFamily="34" charset="0"/>
              <a:buChar char="•"/>
            </a:pPr>
            <a:endParaRPr lang="en-US" sz="1400" dirty="0">
              <a:latin typeface="Comic Sans MS" panose="030F0702030302020204" pitchFamily="66" charset="0"/>
            </a:endParaRPr>
          </a:p>
        </p:txBody>
      </p:sp>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Free photo: Paint splatters - Dark, Paint, Splatter - Free Download - Jooinn">
            <a:extLst>
              <a:ext uri="{FF2B5EF4-FFF2-40B4-BE49-F238E27FC236}">
                <a16:creationId xmlns:a16="http://schemas.microsoft.com/office/drawing/2014/main" id="{A699CD65-D9BC-FFAE-FBDC-6B3240F7DB3A}"/>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ackgroundRemoval t="0" b="100000" l="1844" r="99737">
                        <a14:foregroundMark x1="60228" y1="9407" x2="60228" y2="9407"/>
                        <a14:foregroundMark x1="58648" y1="2863" x2="58648" y2="2863"/>
                        <a14:foregroundMark x1="73134" y1="14315" x2="73134" y2="14315"/>
                        <a14:foregroundMark x1="65672" y1="12883" x2="65672" y2="12883"/>
                        <a14:foregroundMark x1="65672" y1="12883" x2="65672" y2="12883"/>
                        <a14:foregroundMark x1="65672" y1="12883" x2="65672" y2="12883"/>
                        <a14:foregroundMark x1="73661" y1="8793" x2="73661" y2="8793"/>
                        <a14:foregroundMark x1="73661" y1="8793" x2="73661" y2="8793"/>
                        <a14:foregroundMark x1="71291" y1="22290" x2="71291" y2="22290"/>
                        <a14:foregroundMark x1="71291" y1="22290" x2="71291" y2="22290"/>
                        <a14:foregroundMark x1="71291" y1="22290" x2="71291" y2="22290"/>
                        <a14:foregroundMark x1="68569" y1="27812" x2="68569" y2="27812"/>
                        <a14:foregroundMark x1="68569" y1="28221" x2="68569" y2="28221"/>
                        <a14:foregroundMark x1="76734" y1="37628" x2="76734" y2="37628"/>
                        <a14:foregroundMark x1="76734" y1="37628" x2="76734" y2="37628"/>
                        <a14:foregroundMark x1="77173" y1="43149" x2="77173" y2="43149"/>
                        <a14:foregroundMark x1="71291" y1="30061" x2="71291" y2="30061"/>
                        <a14:foregroundMark x1="61896" y1="6544" x2="61896" y2="6544"/>
                        <a14:foregroundMark x1="57155" y1="4090" x2="57155" y2="4090"/>
                        <a14:foregroundMark x1="63916" y1="2863" x2="63916" y2="2863"/>
                        <a14:foregroundMark x1="63916" y1="3681" x2="63916" y2="3681"/>
                        <a14:foregroundMark x1="60755" y1="17178" x2="60755" y2="17178"/>
                        <a14:foregroundMark x1="60667" y1="17178" x2="60667" y2="17178"/>
                        <a14:foregroundMark x1="57068" y1="6953" x2="57068" y2="6953"/>
                        <a14:foregroundMark x1="57068" y1="7157" x2="57068" y2="7157"/>
                        <a14:foregroundMark x1="62072" y1="2658" x2="62072" y2="2658"/>
                        <a14:foregroundMark x1="62072" y1="2658" x2="62072" y2="2658"/>
                        <a14:foregroundMark x1="59438" y1="1431" x2="59438" y2="1431"/>
                        <a14:foregroundMark x1="60492" y1="1840" x2="60492" y2="1840"/>
                        <a14:foregroundMark x1="44864" y1="43967" x2="44864" y2="43967"/>
                        <a14:foregroundMark x1="61370" y1="46626" x2="61370" y2="46626"/>
                        <a14:foregroundMark x1="61633" y1="51534" x2="61633" y2="51534"/>
                        <a14:foregroundMark x1="61545" y1="56033" x2="61545" y2="56033"/>
                        <a14:foregroundMark x1="61545" y1="55828" x2="61545" y2="55828"/>
                        <a14:foregroundMark x1="61633" y1="59100" x2="61633" y2="59100"/>
                        <a14:foregroundMark x1="61633" y1="59100" x2="61633" y2="59100"/>
                        <a14:foregroundMark x1="62072" y1="66053" x2="62072" y2="66053"/>
                        <a14:foregroundMark x1="62072" y1="66053" x2="62072" y2="66053"/>
                        <a14:foregroundMark x1="61106" y1="42945" x2="61106" y2="42945"/>
                        <a14:foregroundMark x1="60931" y1="24744" x2="60931" y2="24744"/>
                        <a14:foregroundMark x1="60931" y1="24744" x2="60931" y2="24744"/>
                        <a14:foregroundMark x1="61194" y1="36810" x2="61194" y2="36810"/>
                        <a14:foregroundMark x1="61194" y1="36810" x2="61194" y2="36810"/>
                        <a14:foregroundMark x1="61194" y1="36810" x2="61194" y2="36810"/>
                        <a14:foregroundMark x1="61194" y1="36810" x2="61194" y2="36810"/>
                        <a14:foregroundMark x1="61194" y1="36810" x2="61194" y2="36810"/>
                        <a14:foregroundMark x1="6321" y1="64008" x2="6321" y2="64008"/>
                        <a14:foregroundMark x1="92186" y1="37219" x2="92186" y2="37219"/>
                        <a14:foregroundMark x1="61282" y1="32720" x2="61282" y2="32720"/>
                        <a14:foregroundMark x1="61282" y1="32515" x2="61282" y2="32515"/>
                        <a14:foregroundMark x1="61282" y1="32515" x2="61282" y2="32515"/>
                        <a14:foregroundMark x1="61282" y1="40286" x2="61282" y2="40286"/>
                        <a14:foregroundMark x1="61282" y1="40286" x2="61282" y2="40286"/>
                        <a14:foregroundMark x1="61370" y1="49080" x2="61370" y2="49080"/>
                        <a14:foregroundMark x1="61370" y1="49489" x2="61370" y2="49489"/>
                        <a14:foregroundMark x1="64267" y1="17996" x2="64267" y2="17996"/>
                        <a14:foregroundMark x1="64969" y1="16769" x2="64969" y2="16769"/>
                        <a14:foregroundMark x1="68920" y1="12679" x2="68920" y2="12679"/>
                        <a14:foregroundMark x1="70413" y1="15337" x2="70413" y2="15337"/>
                        <a14:foregroundMark x1="70413" y1="15337" x2="70413" y2="15337"/>
                        <a14:foregroundMark x1="70413" y1="15337" x2="70413" y2="15337"/>
                        <a14:foregroundMark x1="69359" y1="20859" x2="69359" y2="20859"/>
                        <a14:foregroundMark x1="69359" y1="20859" x2="69359" y2="20859"/>
                        <a14:foregroundMark x1="69359" y1="21268" x2="69359" y2="21268"/>
                        <a14:foregroundMark x1="69535" y1="21268" x2="69535" y2="21268"/>
                        <a14:foregroundMark x1="83582" y1="15542" x2="83582" y2="15542"/>
                        <a14:foregroundMark x1="83582" y1="15542" x2="83582" y2="15542"/>
                        <a14:foregroundMark x1="83582" y1="15542" x2="83582" y2="15542"/>
                        <a14:foregroundMark x1="83582" y1="15542" x2="83582" y2="15542"/>
                        <a14:foregroundMark x1="87182" y1="11247" x2="87182" y2="11247"/>
                        <a14:foregroundMark x1="87182" y1="11247" x2="87182" y2="11247"/>
                        <a14:foregroundMark x1="87182" y1="11247" x2="87182" y2="11247"/>
                        <a14:foregroundMark x1="87182" y1="11247" x2="87182" y2="11247"/>
                        <a14:foregroundMark x1="87182" y1="11247" x2="87182" y2="11247"/>
                        <a14:foregroundMark x1="87796" y1="17178" x2="87796" y2="17178"/>
                        <a14:foregroundMark x1="83055" y1="24540" x2="83494" y2="24540"/>
                        <a14:foregroundMark x1="84987" y1="24540" x2="84987" y2="25767"/>
                        <a14:foregroundMark x1="84284" y1="37014" x2="84284" y2="37014"/>
                        <a14:foregroundMark x1="85689" y1="39877" x2="85689" y2="39877"/>
                        <a14:foregroundMark x1="87006" y1="43558" x2="87006" y2="43558"/>
                        <a14:foregroundMark x1="87884" y1="39877" x2="87884" y2="39877"/>
                        <a14:foregroundMark x1="88060" y1="37014" x2="88060" y2="37014"/>
                        <a14:foregroundMark x1="85601" y1="40491" x2="85601" y2="40491"/>
                        <a14:foregroundMark x1="85865" y1="42740" x2="85865" y2="42740"/>
                        <a14:foregroundMark x1="86392" y1="42740" x2="86392" y2="42740"/>
                        <a14:foregroundMark x1="87357" y1="42127" x2="87357" y2="42127"/>
                        <a14:foregroundMark x1="87884" y1="42127" x2="87884" y2="40695"/>
                        <a14:foregroundMark x1="87884" y1="38446" x2="87884" y2="38446"/>
                        <a14:foregroundMark x1="69359" y1="4908" x2="69359" y2="4908"/>
                        <a14:foregroundMark x1="69359" y1="4908" x2="69359" y2="4908"/>
                        <a14:foregroundMark x1="69359" y1="4908" x2="69359" y2="4908"/>
                        <a14:foregroundMark x1="69359" y1="4908" x2="69359" y2="4908"/>
                        <a14:foregroundMark x1="67428" y1="1840" x2="67428" y2="1840"/>
                        <a14:foregroundMark x1="67428" y1="1431" x2="67428" y2="1431"/>
                        <a14:foregroundMark x1="66550" y1="1227" x2="66550" y2="1227"/>
                        <a14:foregroundMark x1="66550" y1="1227" x2="66550" y2="1227"/>
                        <a14:foregroundMark x1="66550" y1="1227" x2="66550" y2="1227"/>
                        <a14:foregroundMark x1="66550" y1="1227" x2="66550" y2="1227"/>
                        <a14:foregroundMark x1="66550" y1="1227" x2="66550" y2="1227"/>
                        <a14:foregroundMark x1="69096" y1="1840" x2="69096" y2="1840"/>
                        <a14:foregroundMark x1="69096" y1="1840" x2="69096" y2="1840"/>
                        <a14:foregroundMark x1="69096" y1="1840" x2="69096" y2="1840"/>
                        <a14:foregroundMark x1="68832" y1="1431" x2="68832" y2="1431"/>
                        <a14:foregroundMark x1="68832" y1="1431" x2="68832" y2="1431"/>
                        <a14:foregroundMark x1="77700" y1="62372" x2="77700" y2="62372"/>
                        <a14:foregroundMark x1="77700" y1="62372" x2="77700" y2="62372"/>
                        <a14:foregroundMark x1="77700" y1="66258" x2="77700" y2="66258"/>
                        <a14:foregroundMark x1="77700" y1="67280" x2="77524" y2="68098"/>
                        <a14:foregroundMark x1="77524" y1="69325" x2="77524" y2="70552"/>
                        <a14:foregroundMark x1="77700" y1="71575" x2="77700" y2="71575"/>
                        <a14:foregroundMark x1="77700" y1="72802" x2="77700" y2="72802"/>
                        <a14:foregroundMark x1="77700" y1="74029" x2="77700" y2="74029"/>
                        <a14:foregroundMark x1="77700" y1="46830" x2="77700" y2="47853"/>
                        <a14:foregroundMark x1="77700" y1="49489" x2="77700" y2="49489"/>
                        <a14:foregroundMark x1="77700" y1="51125" x2="77700" y2="51125"/>
                        <a14:foregroundMark x1="77788" y1="52556" x2="77788" y2="52556"/>
                        <a14:foregroundMark x1="78051" y1="55419" x2="78051" y2="55419"/>
                        <a14:foregroundMark x1="78051" y1="56851" x2="78051" y2="56851"/>
                        <a14:foregroundMark x1="69183" y1="37628" x2="69183" y2="37628"/>
                        <a14:foregroundMark x1="68920" y1="39059" x2="69096" y2="41309"/>
                        <a14:foregroundMark x1="69096" y1="42331" x2="69096" y2="43558"/>
                        <a14:foregroundMark x1="69096" y1="45194" x2="69096" y2="47239"/>
                        <a14:foregroundMark x1="69183" y1="48671" x2="69271" y2="50102"/>
                        <a14:foregroundMark x1="69359" y1="52352" x2="69359" y2="53170"/>
                        <a14:foregroundMark x1="68920" y1="60327" x2="68920" y2="60327"/>
                        <a14:foregroundMark x1="68920" y1="63599" x2="68920" y2="64622"/>
                        <a14:foregroundMark x1="69096" y1="66667" x2="69183" y2="67894"/>
                        <a14:foregroundMark x1="69271" y1="72802" x2="69271" y2="72802"/>
                        <a14:foregroundMark x1="69535" y1="89980" x2="69535" y2="89980"/>
                        <a14:foregroundMark x1="69535" y1="90184" x2="69535" y2="90184"/>
                        <a14:foregroundMark x1="65847" y1="10020" x2="65847" y2="10020"/>
                        <a14:foregroundMark x1="65847" y1="10020" x2="65847" y2="10020"/>
                        <a14:foregroundMark x1="65847" y1="10020" x2="65847" y2="10020"/>
                        <a14:foregroundMark x1="65672" y1="10020" x2="65672" y2="10020"/>
                        <a14:foregroundMark x1="65672" y1="10020" x2="65672" y2="10020"/>
                        <a14:foregroundMark x1="72256" y1="1431" x2="72256" y2="1431"/>
                        <a14:foregroundMark x1="72256" y1="1431" x2="72256" y2="1431"/>
                        <a14:foregroundMark x1="73924" y1="1431" x2="73924" y2="1431"/>
                        <a14:foregroundMark x1="73924" y1="1431" x2="73924" y2="1431"/>
                        <a14:foregroundMark x1="73924" y1="1431" x2="73924" y2="1431"/>
                        <a14:foregroundMark x1="73924" y1="1431" x2="73924" y2="1431"/>
                        <a14:foregroundMark x1="80773" y1="8998" x2="80773" y2="8998"/>
                        <a14:foregroundMark x1="80773" y1="8998" x2="80773" y2="8998"/>
                        <a14:foregroundMark x1="80773" y1="8998" x2="80773" y2="8998"/>
                        <a14:foregroundMark x1="80773" y1="8998" x2="80773" y2="8998"/>
                        <a14:foregroundMark x1="80773" y1="8998" x2="80773" y2="8998"/>
                        <a14:foregroundMark x1="80773" y1="8998" x2="80773" y2="8998"/>
                        <a14:foregroundMark x1="80948" y1="12679" x2="80948" y2="12679"/>
                        <a14:foregroundMark x1="80948" y1="12679" x2="80948" y2="13906"/>
                        <a14:foregroundMark x1="80948" y1="14110" x2="80948" y2="14110"/>
                        <a14:foregroundMark x1="81124" y1="14928" x2="81124" y2="14928"/>
                        <a14:foregroundMark x1="83055" y1="6339" x2="83055" y2="6339"/>
                        <a14:foregroundMark x1="83231" y1="6339" x2="83231" y2="6339"/>
                        <a14:foregroundMark x1="89728" y1="25153" x2="89728" y2="25153"/>
                        <a14:foregroundMark x1="89728" y1="25153" x2="89728" y2="25153"/>
                        <a14:foregroundMark x1="90342" y1="26176" x2="90342" y2="26176"/>
                        <a14:foregroundMark x1="87796" y1="1227" x2="87796" y2="1227"/>
                        <a14:backgroundMark x1="22300" y1="3067" x2="22300" y2="3067"/>
                        <a14:backgroundMark x1="46181" y1="4294" x2="46181" y2="4294"/>
                        <a14:backgroundMark x1="43547" y1="19836" x2="43547" y2="19836"/>
                        <a14:backgroundMark x1="44513" y1="24540" x2="44513" y2="24540"/>
                        <a14:backgroundMark x1="77261" y1="14519" x2="77261" y2="14519"/>
                      </a14:backgroundRemoval>
                    </a14:imgEffect>
                  </a14:imgLayer>
                </a14:imgProps>
              </a:ext>
              <a:ext uri="{28A0092B-C50C-407E-A947-70E740481C1C}">
                <a14:useLocalDpi xmlns:a14="http://schemas.microsoft.com/office/drawing/2010/main"/>
              </a:ext>
            </a:extLst>
          </a:blip>
          <a:srcRect/>
          <a:stretch/>
        </p:blipFill>
        <p:spPr bwMode="auto">
          <a:xfrm rot="16200000" flipH="1" flipV="1">
            <a:off x="8809499" y="3631327"/>
            <a:ext cx="4733367" cy="203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19083799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up)">
                                      <p:cBhvr>
                                        <p:cTn id="10" dur="500"/>
                                        <p:tgtEl>
                                          <p:spTgt spid="2">
                                            <p:txEl>
                                              <p:pRg st="1" end="1"/>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up)">
                                      <p:cBhvr>
                                        <p:cTn id="13" dur="500"/>
                                        <p:tgtEl>
                                          <p:spTgt spid="2">
                                            <p:txEl>
                                              <p:pRg st="2" end="2"/>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up)">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wipe(up)">
                                      <p:cBhvr>
                                        <p:cTn id="21" dur="500"/>
                                        <p:tgtEl>
                                          <p:spTgt spid="2">
                                            <p:txEl>
                                              <p:pRg st="5" end="5"/>
                                            </p:txEl>
                                          </p:spTgt>
                                        </p:tgtEl>
                                      </p:cBhvr>
                                    </p:animEffect>
                                  </p:childTnLst>
                                </p:cTn>
                              </p:par>
                              <p:par>
                                <p:cTn id="22" presetID="22" presetClass="entr" presetSubtype="1" fill="hold"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wipe(up)">
                                      <p:cBhvr>
                                        <p:cTn id="24" dur="500"/>
                                        <p:tgtEl>
                                          <p:spTgt spid="2">
                                            <p:txEl>
                                              <p:pRg st="6" end="6"/>
                                            </p:txEl>
                                          </p:spTgt>
                                        </p:tgtEl>
                                      </p:cBhvr>
                                    </p:animEffect>
                                  </p:childTnLst>
                                </p:cTn>
                              </p:par>
                              <p:par>
                                <p:cTn id="25" presetID="22" presetClass="entr" presetSubtype="1"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wipe(up)">
                                      <p:cBhvr>
                                        <p:cTn id="27" dur="500"/>
                                        <p:tgtEl>
                                          <p:spTgt spid="2">
                                            <p:txEl>
                                              <p:pRg st="7" end="7"/>
                                            </p:txEl>
                                          </p:spTgt>
                                        </p:tgtEl>
                                      </p:cBhvr>
                                    </p:animEffect>
                                  </p:childTnLst>
                                </p:cTn>
                              </p:par>
                              <p:par>
                                <p:cTn id="28" presetID="22" presetClass="entr" presetSubtype="1" fill="hold" nodeType="withEffect">
                                  <p:stCondLst>
                                    <p:cond delay="0"/>
                                  </p:stCondLst>
                                  <p:childTnLst>
                                    <p:set>
                                      <p:cBhvr>
                                        <p:cTn id="29" dur="1" fill="hold">
                                          <p:stCondLst>
                                            <p:cond delay="0"/>
                                          </p:stCondLst>
                                        </p:cTn>
                                        <p:tgtEl>
                                          <p:spTgt spid="2">
                                            <p:txEl>
                                              <p:pRg st="8" end="8"/>
                                            </p:txEl>
                                          </p:spTgt>
                                        </p:tgtEl>
                                        <p:attrNameLst>
                                          <p:attrName>style.visibility</p:attrName>
                                        </p:attrNameLst>
                                      </p:cBhvr>
                                      <p:to>
                                        <p:strVal val="visible"/>
                                      </p:to>
                                    </p:set>
                                    <p:animEffect transition="in" filter="wipe(up)">
                                      <p:cBhvr>
                                        <p:cTn id="30" dur="500"/>
                                        <p:tgtEl>
                                          <p:spTgt spid="2">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animEffect transition="in" filter="wipe(up)">
                                      <p:cBhvr>
                                        <p:cTn id="35"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9074" y="1158892"/>
            <a:ext cx="8578474" cy="5493812"/>
          </a:xfrm>
          <a:prstGeom prst="rect">
            <a:avLst/>
          </a:prstGeom>
        </p:spPr>
        <p:txBody>
          <a:bodyPr wrap="square">
            <a:spAutoFit/>
          </a:bodyPr>
          <a:lstStyle/>
          <a:p>
            <a:pPr marL="457200" indent="-457200">
              <a:lnSpc>
                <a:spcPct val="150000"/>
              </a:lnSpc>
              <a:buFont typeface="Arial" panose="020B0604020202020204" pitchFamily="34" charset="0"/>
              <a:buChar char="•"/>
            </a:pPr>
            <a:r>
              <a:rPr lang="en-US" sz="3200" b="1" dirty="0">
                <a:ln>
                  <a:solidFill>
                    <a:schemeClr val="tx1"/>
                  </a:solidFill>
                </a:ln>
                <a:solidFill>
                  <a:srgbClr val="FF0000"/>
                </a:solidFill>
                <a:latin typeface="Comic Sans MS" panose="030F0702030302020204" pitchFamily="66" charset="0"/>
              </a:rPr>
              <a:t>Don’t worry </a:t>
            </a:r>
            <a:r>
              <a:rPr lang="en-US" sz="3200" dirty="0">
                <a:latin typeface="Comic Sans MS" panose="030F0702030302020204" pitchFamily="66" charset="0"/>
              </a:rPr>
              <a:t>about the task.</a:t>
            </a:r>
          </a:p>
          <a:p>
            <a:pPr marL="457200" indent="-457200">
              <a:lnSpc>
                <a:spcPct val="150000"/>
              </a:lnSpc>
              <a:buFont typeface="Arial" panose="020B0604020202020204" pitchFamily="34" charset="0"/>
              <a:buChar char="•"/>
            </a:pPr>
            <a:r>
              <a:rPr lang="en-US" sz="3200" dirty="0">
                <a:latin typeface="Comic Sans MS" panose="030F0702030302020204" pitchFamily="66" charset="0"/>
              </a:rPr>
              <a:t>It is</a:t>
            </a:r>
            <a:r>
              <a:rPr lang="en-US" sz="3200" b="1" dirty="0">
                <a:latin typeface="Comic Sans MS" panose="030F0702030302020204" pitchFamily="66" charset="0"/>
              </a:rPr>
              <a:t> </a:t>
            </a:r>
            <a:r>
              <a:rPr lang="en-US" sz="3200" b="1" dirty="0">
                <a:ln>
                  <a:solidFill>
                    <a:schemeClr val="tx1"/>
                  </a:solidFill>
                </a:ln>
                <a:solidFill>
                  <a:schemeClr val="accent2"/>
                </a:solidFill>
                <a:latin typeface="Comic Sans MS" panose="030F0702030302020204" pitchFamily="66" charset="0"/>
              </a:rPr>
              <a:t>impossible</a:t>
            </a:r>
            <a:r>
              <a:rPr lang="en-US" sz="3200" b="1" dirty="0">
                <a:latin typeface="Comic Sans MS" panose="030F0702030302020204" pitchFamily="66" charset="0"/>
              </a:rPr>
              <a:t> </a:t>
            </a:r>
            <a:r>
              <a:rPr lang="en-US" sz="3200" dirty="0">
                <a:latin typeface="Comic Sans MS" panose="030F0702030302020204" pitchFamily="66" charset="0"/>
              </a:rPr>
              <a:t>to get it wrong!</a:t>
            </a:r>
          </a:p>
          <a:p>
            <a:pPr marL="457200" indent="-457200">
              <a:lnSpc>
                <a:spcPct val="150000"/>
              </a:lnSpc>
              <a:buFont typeface="Arial" panose="020B0604020202020204" pitchFamily="34" charset="0"/>
              <a:buChar char="•"/>
            </a:pPr>
            <a:r>
              <a:rPr lang="en-US" sz="3200" dirty="0">
                <a:latin typeface="Comic Sans MS" panose="030F0702030302020204" pitchFamily="66" charset="0"/>
              </a:rPr>
              <a:t>Initially </a:t>
            </a:r>
            <a:r>
              <a:rPr lang="en-US" sz="3200" b="1" dirty="0">
                <a:ln>
                  <a:solidFill>
                    <a:schemeClr val="tx1"/>
                  </a:solidFill>
                </a:ln>
                <a:solidFill>
                  <a:srgbClr val="7030A0"/>
                </a:solidFill>
                <a:latin typeface="Comic Sans MS" panose="030F0702030302020204" pitchFamily="66" charset="0"/>
              </a:rPr>
              <a:t>build on </a:t>
            </a:r>
            <a:r>
              <a:rPr lang="en-US" sz="3200" dirty="0">
                <a:latin typeface="Comic Sans MS" panose="030F0702030302020204" pitchFamily="66" charset="0"/>
              </a:rPr>
              <a:t>the </a:t>
            </a:r>
            <a:r>
              <a:rPr lang="en-US" sz="3200" b="1" dirty="0">
                <a:ln>
                  <a:solidFill>
                    <a:schemeClr val="tx1"/>
                  </a:solidFill>
                </a:ln>
                <a:solidFill>
                  <a:srgbClr val="7030A0"/>
                </a:solidFill>
                <a:latin typeface="Comic Sans MS" panose="030F0702030302020204" pitchFamily="66" charset="0"/>
              </a:rPr>
              <a:t>work</a:t>
            </a:r>
            <a:r>
              <a:rPr lang="en-US" sz="3200" dirty="0">
                <a:latin typeface="Comic Sans MS" panose="030F0702030302020204" pitchFamily="66" charset="0"/>
              </a:rPr>
              <a:t> and </a:t>
            </a:r>
            <a:r>
              <a:rPr lang="en-US" sz="3200" b="1" dirty="0">
                <a:ln>
                  <a:solidFill>
                    <a:schemeClr val="tx1"/>
                  </a:solidFill>
                </a:ln>
                <a:solidFill>
                  <a:srgbClr val="7030A0"/>
                </a:solidFill>
                <a:latin typeface="Comic Sans MS" panose="030F0702030302020204" pitchFamily="66" charset="0"/>
              </a:rPr>
              <a:t>techniques</a:t>
            </a:r>
            <a:r>
              <a:rPr lang="en-US" sz="3200" dirty="0">
                <a:solidFill>
                  <a:srgbClr val="7030A0"/>
                </a:solidFill>
                <a:latin typeface="Comic Sans MS" panose="030F0702030302020204" pitchFamily="66" charset="0"/>
              </a:rPr>
              <a:t> </a:t>
            </a:r>
            <a:r>
              <a:rPr lang="en-US" sz="3200" dirty="0">
                <a:latin typeface="Comic Sans MS" panose="030F0702030302020204" pitchFamily="66" charset="0"/>
              </a:rPr>
              <a:t>learned at </a:t>
            </a:r>
            <a:r>
              <a:rPr lang="en-US" sz="3200" b="1" dirty="0">
                <a:ln>
                  <a:solidFill>
                    <a:schemeClr val="tx1"/>
                  </a:solidFill>
                </a:ln>
                <a:solidFill>
                  <a:srgbClr val="FF3399"/>
                </a:solidFill>
                <a:latin typeface="Comic Sans MS" panose="030F0702030302020204" pitchFamily="66" charset="0"/>
              </a:rPr>
              <a:t>GCSE level</a:t>
            </a:r>
            <a:r>
              <a:rPr lang="en-US" sz="3200" dirty="0">
                <a:latin typeface="Comic Sans MS" panose="030F0702030302020204" pitchFamily="66" charset="0"/>
              </a:rPr>
              <a:t>.</a:t>
            </a:r>
          </a:p>
          <a:p>
            <a:pPr marL="457200" indent="-457200">
              <a:lnSpc>
                <a:spcPct val="150000"/>
              </a:lnSpc>
              <a:buFont typeface="Arial" panose="020B0604020202020204" pitchFamily="34" charset="0"/>
              <a:buChar char="•"/>
            </a:pPr>
            <a:r>
              <a:rPr lang="en-US" sz="3200" dirty="0">
                <a:latin typeface="Comic Sans MS" panose="030F0702030302020204" pitchFamily="66" charset="0"/>
              </a:rPr>
              <a:t>Then </a:t>
            </a:r>
            <a:r>
              <a:rPr lang="en-US" sz="3200" b="1" dirty="0">
                <a:ln>
                  <a:solidFill>
                    <a:schemeClr val="tx1"/>
                  </a:solidFill>
                </a:ln>
                <a:solidFill>
                  <a:srgbClr val="00B0F0"/>
                </a:solidFill>
                <a:latin typeface="Comic Sans MS" panose="030F0702030302020204" pitchFamily="66" charset="0"/>
              </a:rPr>
              <a:t>enjoy</a:t>
            </a:r>
            <a:r>
              <a:rPr lang="en-US" sz="3200" b="1" dirty="0">
                <a:latin typeface="Comic Sans MS" panose="030F0702030302020204" pitchFamily="66" charset="0"/>
              </a:rPr>
              <a:t> </a:t>
            </a:r>
            <a:r>
              <a:rPr lang="en-US" sz="3200" dirty="0">
                <a:latin typeface="Comic Sans MS" panose="030F0702030302020204" pitchFamily="66" charset="0"/>
              </a:rPr>
              <a:t>trying some creative ideas and methods in your book!</a:t>
            </a:r>
          </a:p>
          <a:p>
            <a:r>
              <a:rPr lang="en-US" dirty="0"/>
              <a:t> </a:t>
            </a:r>
          </a:p>
          <a:p>
            <a:r>
              <a:rPr lang="en-US" dirty="0"/>
              <a:t> </a:t>
            </a:r>
          </a:p>
          <a:p>
            <a:pPr>
              <a:lnSpc>
                <a:spcPct val="150000"/>
              </a:lnSpc>
            </a:pPr>
            <a:endParaRPr lang="en-US" dirty="0">
              <a:latin typeface="Comic Sans MS" panose="030F0702030302020204" pitchFamily="66" charset="0"/>
            </a:endParaRPr>
          </a:p>
        </p:txBody>
      </p:sp>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Free photo: Paint splatters - Dark, Paint, Splatter - Free Download - Jooinn">
            <a:extLst>
              <a:ext uri="{FF2B5EF4-FFF2-40B4-BE49-F238E27FC236}">
                <a16:creationId xmlns:a16="http://schemas.microsoft.com/office/drawing/2014/main" id="{F9C33027-9970-2101-F3A1-E77CB70D45D3}"/>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ackgroundRemoval t="0" b="100000" l="1844" r="99737">
                        <a14:foregroundMark x1="60228" y1="9407" x2="60228" y2="9407"/>
                        <a14:foregroundMark x1="58648" y1="2863" x2="58648" y2="2863"/>
                        <a14:foregroundMark x1="73134" y1="14315" x2="73134" y2="14315"/>
                        <a14:foregroundMark x1="65672" y1="12883" x2="65672" y2="12883"/>
                        <a14:foregroundMark x1="65672" y1="12883" x2="65672" y2="12883"/>
                        <a14:foregroundMark x1="65672" y1="12883" x2="65672" y2="12883"/>
                        <a14:foregroundMark x1="73661" y1="8793" x2="73661" y2="8793"/>
                        <a14:foregroundMark x1="73661" y1="8793" x2="73661" y2="8793"/>
                        <a14:foregroundMark x1="71291" y1="22290" x2="71291" y2="22290"/>
                        <a14:foregroundMark x1="71291" y1="22290" x2="71291" y2="22290"/>
                        <a14:foregroundMark x1="71291" y1="22290" x2="71291" y2="22290"/>
                        <a14:foregroundMark x1="68569" y1="27812" x2="68569" y2="27812"/>
                        <a14:foregroundMark x1="68569" y1="28221" x2="68569" y2="28221"/>
                        <a14:foregroundMark x1="76734" y1="37628" x2="76734" y2="37628"/>
                        <a14:foregroundMark x1="76734" y1="37628" x2="76734" y2="37628"/>
                        <a14:foregroundMark x1="77173" y1="43149" x2="77173" y2="43149"/>
                        <a14:foregroundMark x1="71291" y1="30061" x2="71291" y2="30061"/>
                        <a14:foregroundMark x1="61896" y1="6544" x2="61896" y2="6544"/>
                        <a14:foregroundMark x1="57155" y1="4090" x2="57155" y2="4090"/>
                        <a14:foregroundMark x1="63916" y1="2863" x2="63916" y2="2863"/>
                        <a14:foregroundMark x1="63916" y1="3681" x2="63916" y2="3681"/>
                        <a14:foregroundMark x1="60755" y1="17178" x2="60755" y2="17178"/>
                        <a14:foregroundMark x1="60667" y1="17178" x2="60667" y2="17178"/>
                        <a14:foregroundMark x1="57068" y1="6953" x2="57068" y2="6953"/>
                        <a14:foregroundMark x1="57068" y1="7157" x2="57068" y2="7157"/>
                        <a14:foregroundMark x1="62072" y1="2658" x2="62072" y2="2658"/>
                        <a14:foregroundMark x1="62072" y1="2658" x2="62072" y2="2658"/>
                        <a14:foregroundMark x1="59438" y1="1431" x2="59438" y2="1431"/>
                        <a14:foregroundMark x1="60492" y1="1840" x2="60492" y2="1840"/>
                        <a14:foregroundMark x1="44864" y1="43967" x2="44864" y2="43967"/>
                        <a14:foregroundMark x1="61370" y1="46626" x2="61370" y2="46626"/>
                        <a14:foregroundMark x1="61633" y1="51534" x2="61633" y2="51534"/>
                        <a14:foregroundMark x1="61545" y1="56033" x2="61545" y2="56033"/>
                        <a14:foregroundMark x1="61545" y1="55828" x2="61545" y2="55828"/>
                        <a14:foregroundMark x1="61633" y1="59100" x2="61633" y2="59100"/>
                        <a14:foregroundMark x1="61633" y1="59100" x2="61633" y2="59100"/>
                        <a14:foregroundMark x1="62072" y1="66053" x2="62072" y2="66053"/>
                        <a14:foregroundMark x1="62072" y1="66053" x2="62072" y2="66053"/>
                        <a14:foregroundMark x1="61106" y1="42945" x2="61106" y2="42945"/>
                        <a14:foregroundMark x1="60931" y1="24744" x2="60931" y2="24744"/>
                        <a14:foregroundMark x1="60931" y1="24744" x2="60931" y2="24744"/>
                        <a14:foregroundMark x1="61194" y1="36810" x2="61194" y2="36810"/>
                        <a14:foregroundMark x1="61194" y1="36810" x2="61194" y2="36810"/>
                        <a14:foregroundMark x1="61194" y1="36810" x2="61194" y2="36810"/>
                        <a14:foregroundMark x1="61194" y1="36810" x2="61194" y2="36810"/>
                        <a14:foregroundMark x1="61194" y1="36810" x2="61194" y2="36810"/>
                        <a14:foregroundMark x1="6321" y1="64008" x2="6321" y2="64008"/>
                        <a14:foregroundMark x1="92186" y1="37219" x2="92186" y2="37219"/>
                        <a14:foregroundMark x1="61282" y1="32720" x2="61282" y2="32720"/>
                        <a14:foregroundMark x1="61282" y1="32515" x2="61282" y2="32515"/>
                        <a14:foregroundMark x1="61282" y1="32515" x2="61282" y2="32515"/>
                        <a14:foregroundMark x1="61282" y1="40286" x2="61282" y2="40286"/>
                        <a14:foregroundMark x1="61282" y1="40286" x2="61282" y2="40286"/>
                        <a14:foregroundMark x1="61370" y1="49080" x2="61370" y2="49080"/>
                        <a14:foregroundMark x1="61370" y1="49489" x2="61370" y2="49489"/>
                        <a14:foregroundMark x1="64267" y1="17996" x2="64267" y2="17996"/>
                        <a14:foregroundMark x1="64969" y1="16769" x2="64969" y2="16769"/>
                        <a14:foregroundMark x1="68920" y1="12679" x2="68920" y2="12679"/>
                        <a14:foregroundMark x1="70413" y1="15337" x2="70413" y2="15337"/>
                        <a14:foregroundMark x1="70413" y1="15337" x2="70413" y2="15337"/>
                        <a14:foregroundMark x1="70413" y1="15337" x2="70413" y2="15337"/>
                        <a14:foregroundMark x1="69359" y1="20859" x2="69359" y2="20859"/>
                        <a14:foregroundMark x1="69359" y1="20859" x2="69359" y2="20859"/>
                        <a14:foregroundMark x1="69359" y1="21268" x2="69359" y2="21268"/>
                        <a14:foregroundMark x1="69535" y1="21268" x2="69535" y2="21268"/>
                        <a14:foregroundMark x1="83582" y1="15542" x2="83582" y2="15542"/>
                        <a14:foregroundMark x1="83582" y1="15542" x2="83582" y2="15542"/>
                        <a14:foregroundMark x1="83582" y1="15542" x2="83582" y2="15542"/>
                        <a14:foregroundMark x1="83582" y1="15542" x2="83582" y2="15542"/>
                        <a14:foregroundMark x1="87182" y1="11247" x2="87182" y2="11247"/>
                        <a14:foregroundMark x1="87182" y1="11247" x2="87182" y2="11247"/>
                        <a14:foregroundMark x1="87182" y1="11247" x2="87182" y2="11247"/>
                        <a14:foregroundMark x1="87182" y1="11247" x2="87182" y2="11247"/>
                        <a14:foregroundMark x1="87182" y1="11247" x2="87182" y2="11247"/>
                        <a14:foregroundMark x1="87796" y1="17178" x2="87796" y2="17178"/>
                        <a14:foregroundMark x1="83055" y1="24540" x2="83494" y2="24540"/>
                        <a14:foregroundMark x1="84987" y1="24540" x2="84987" y2="25767"/>
                        <a14:foregroundMark x1="84284" y1="37014" x2="84284" y2="37014"/>
                        <a14:foregroundMark x1="85689" y1="39877" x2="85689" y2="39877"/>
                        <a14:foregroundMark x1="87006" y1="43558" x2="87006" y2="43558"/>
                        <a14:foregroundMark x1="87884" y1="39877" x2="87884" y2="39877"/>
                        <a14:foregroundMark x1="88060" y1="37014" x2="88060" y2="37014"/>
                        <a14:foregroundMark x1="85601" y1="40491" x2="85601" y2="40491"/>
                        <a14:foregroundMark x1="85865" y1="42740" x2="85865" y2="42740"/>
                        <a14:foregroundMark x1="86392" y1="42740" x2="86392" y2="42740"/>
                        <a14:foregroundMark x1="87357" y1="42127" x2="87357" y2="42127"/>
                        <a14:foregroundMark x1="87884" y1="42127" x2="87884" y2="40695"/>
                        <a14:foregroundMark x1="87884" y1="38446" x2="87884" y2="38446"/>
                        <a14:foregroundMark x1="69359" y1="4908" x2="69359" y2="4908"/>
                        <a14:foregroundMark x1="69359" y1="4908" x2="69359" y2="4908"/>
                        <a14:foregroundMark x1="69359" y1="4908" x2="69359" y2="4908"/>
                        <a14:foregroundMark x1="69359" y1="4908" x2="69359" y2="4908"/>
                        <a14:foregroundMark x1="67428" y1="1840" x2="67428" y2="1840"/>
                        <a14:foregroundMark x1="67428" y1="1431" x2="67428" y2="1431"/>
                        <a14:foregroundMark x1="66550" y1="1227" x2="66550" y2="1227"/>
                        <a14:foregroundMark x1="66550" y1="1227" x2="66550" y2="1227"/>
                        <a14:foregroundMark x1="66550" y1="1227" x2="66550" y2="1227"/>
                        <a14:foregroundMark x1="66550" y1="1227" x2="66550" y2="1227"/>
                        <a14:foregroundMark x1="66550" y1="1227" x2="66550" y2="1227"/>
                        <a14:foregroundMark x1="69096" y1="1840" x2="69096" y2="1840"/>
                        <a14:foregroundMark x1="69096" y1="1840" x2="69096" y2="1840"/>
                        <a14:foregroundMark x1="69096" y1="1840" x2="69096" y2="1840"/>
                        <a14:foregroundMark x1="68832" y1="1431" x2="68832" y2="1431"/>
                        <a14:foregroundMark x1="68832" y1="1431" x2="68832" y2="1431"/>
                        <a14:foregroundMark x1="77700" y1="62372" x2="77700" y2="62372"/>
                        <a14:foregroundMark x1="77700" y1="62372" x2="77700" y2="62372"/>
                        <a14:foregroundMark x1="77700" y1="66258" x2="77700" y2="66258"/>
                        <a14:foregroundMark x1="77700" y1="67280" x2="77524" y2="68098"/>
                        <a14:foregroundMark x1="77524" y1="69325" x2="77524" y2="70552"/>
                        <a14:foregroundMark x1="77700" y1="71575" x2="77700" y2="71575"/>
                        <a14:foregroundMark x1="77700" y1="72802" x2="77700" y2="72802"/>
                        <a14:foregroundMark x1="77700" y1="74029" x2="77700" y2="74029"/>
                        <a14:foregroundMark x1="77700" y1="46830" x2="77700" y2="47853"/>
                        <a14:foregroundMark x1="77700" y1="49489" x2="77700" y2="49489"/>
                        <a14:foregroundMark x1="77700" y1="51125" x2="77700" y2="51125"/>
                        <a14:foregroundMark x1="77788" y1="52556" x2="77788" y2="52556"/>
                        <a14:foregroundMark x1="78051" y1="55419" x2="78051" y2="55419"/>
                        <a14:foregroundMark x1="78051" y1="56851" x2="78051" y2="56851"/>
                        <a14:foregroundMark x1="69183" y1="37628" x2="69183" y2="37628"/>
                        <a14:foregroundMark x1="68920" y1="39059" x2="69096" y2="41309"/>
                        <a14:foregroundMark x1="69096" y1="42331" x2="69096" y2="43558"/>
                        <a14:foregroundMark x1="69096" y1="45194" x2="69096" y2="47239"/>
                        <a14:foregroundMark x1="69183" y1="48671" x2="69271" y2="50102"/>
                        <a14:foregroundMark x1="69359" y1="52352" x2="69359" y2="53170"/>
                        <a14:foregroundMark x1="68920" y1="60327" x2="68920" y2="60327"/>
                        <a14:foregroundMark x1="68920" y1="63599" x2="68920" y2="64622"/>
                        <a14:foregroundMark x1="69096" y1="66667" x2="69183" y2="67894"/>
                        <a14:foregroundMark x1="69271" y1="72802" x2="69271" y2="72802"/>
                        <a14:foregroundMark x1="69535" y1="89980" x2="69535" y2="89980"/>
                        <a14:foregroundMark x1="69535" y1="90184" x2="69535" y2="90184"/>
                        <a14:foregroundMark x1="65847" y1="10020" x2="65847" y2="10020"/>
                        <a14:foregroundMark x1="65847" y1="10020" x2="65847" y2="10020"/>
                        <a14:foregroundMark x1="65847" y1="10020" x2="65847" y2="10020"/>
                        <a14:foregroundMark x1="65672" y1="10020" x2="65672" y2="10020"/>
                        <a14:foregroundMark x1="65672" y1="10020" x2="65672" y2="10020"/>
                        <a14:foregroundMark x1="72256" y1="1431" x2="72256" y2="1431"/>
                        <a14:foregroundMark x1="72256" y1="1431" x2="72256" y2="1431"/>
                        <a14:foregroundMark x1="73924" y1="1431" x2="73924" y2="1431"/>
                        <a14:foregroundMark x1="73924" y1="1431" x2="73924" y2="1431"/>
                        <a14:foregroundMark x1="73924" y1="1431" x2="73924" y2="1431"/>
                        <a14:foregroundMark x1="73924" y1="1431" x2="73924" y2="1431"/>
                        <a14:foregroundMark x1="80773" y1="8998" x2="80773" y2="8998"/>
                        <a14:foregroundMark x1="80773" y1="8998" x2="80773" y2="8998"/>
                        <a14:foregroundMark x1="80773" y1="8998" x2="80773" y2="8998"/>
                        <a14:foregroundMark x1="80773" y1="8998" x2="80773" y2="8998"/>
                        <a14:foregroundMark x1="80773" y1="8998" x2="80773" y2="8998"/>
                        <a14:foregroundMark x1="80773" y1="8998" x2="80773" y2="8998"/>
                        <a14:foregroundMark x1="80948" y1="12679" x2="80948" y2="12679"/>
                        <a14:foregroundMark x1="80948" y1="12679" x2="80948" y2="13906"/>
                        <a14:foregroundMark x1="80948" y1="14110" x2="80948" y2="14110"/>
                        <a14:foregroundMark x1="81124" y1="14928" x2="81124" y2="14928"/>
                        <a14:foregroundMark x1="83055" y1="6339" x2="83055" y2="6339"/>
                        <a14:foregroundMark x1="83231" y1="6339" x2="83231" y2="6339"/>
                        <a14:foregroundMark x1="89728" y1="25153" x2="89728" y2="25153"/>
                        <a14:foregroundMark x1="89728" y1="25153" x2="89728" y2="25153"/>
                        <a14:foregroundMark x1="90342" y1="26176" x2="90342" y2="26176"/>
                        <a14:foregroundMark x1="87796" y1="1227" x2="87796" y2="1227"/>
                        <a14:backgroundMark x1="22300" y1="3067" x2="22300" y2="3067"/>
                        <a14:backgroundMark x1="46181" y1="4294" x2="46181" y2="4294"/>
                        <a14:backgroundMark x1="43547" y1="19836" x2="43547" y2="19836"/>
                        <a14:backgroundMark x1="44513" y1="24540" x2="44513" y2="24540"/>
                        <a14:backgroundMark x1="77261" y1="14519" x2="77261" y2="14519"/>
                      </a14:backgroundRemoval>
                    </a14:imgEffect>
                  </a14:imgLayer>
                </a14:imgProps>
              </a:ext>
              <a:ext uri="{28A0092B-C50C-407E-A947-70E740481C1C}">
                <a14:useLocalDpi xmlns:a14="http://schemas.microsoft.com/office/drawing/2010/main"/>
              </a:ext>
            </a:extLst>
          </a:blip>
          <a:srcRect/>
          <a:stretch/>
        </p:blipFill>
        <p:spPr bwMode="auto">
          <a:xfrm rot="16200000" flipH="1" flipV="1">
            <a:off x="8809499" y="3631327"/>
            <a:ext cx="4733367" cy="203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32592268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3436" y="2610430"/>
            <a:ext cx="1790242" cy="1708160"/>
          </a:xfrm>
          <a:prstGeom prst="rect">
            <a:avLst/>
          </a:prstGeom>
          <a:ln w="38100">
            <a:solidFill>
              <a:schemeClr val="accent1"/>
            </a:solidFill>
          </a:ln>
        </p:spPr>
        <p:txBody>
          <a:bodyPr wrap="square">
            <a:spAutoFit/>
          </a:bodyPr>
          <a:lstStyle/>
          <a:p>
            <a:pPr>
              <a:lnSpc>
                <a:spcPct val="150000"/>
              </a:lnSpc>
            </a:pPr>
            <a:r>
              <a:rPr lang="en-US" sz="1400" dirty="0">
                <a:latin typeface="Comic Sans MS" panose="030F0702030302020204" pitchFamily="66" charset="0"/>
              </a:rPr>
              <a:t>For more information about the course and department visit the school website.</a:t>
            </a:r>
          </a:p>
        </p:txBody>
      </p:sp>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93804" y="1021339"/>
            <a:ext cx="4914900" cy="4594711"/>
          </a:xfrm>
          <a:prstGeom prst="rect">
            <a:avLst/>
          </a:prstGeom>
          <a:ln>
            <a:solidFill>
              <a:schemeClr val="tx1"/>
            </a:solidFill>
          </a:ln>
        </p:spPr>
      </p:pic>
      <p:cxnSp>
        <p:nvCxnSpPr>
          <p:cNvPr id="8" name="Elbow Connector 7"/>
          <p:cNvCxnSpPr/>
          <p:nvPr/>
        </p:nvCxnSpPr>
        <p:spPr>
          <a:xfrm>
            <a:off x="2593678" y="4318590"/>
            <a:ext cx="1266825" cy="140609"/>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Elbow Connector 8"/>
          <p:cNvCxnSpPr/>
          <p:nvPr/>
        </p:nvCxnSpPr>
        <p:spPr>
          <a:xfrm>
            <a:off x="1326853" y="4318590"/>
            <a:ext cx="2533650" cy="1157287"/>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13"/>
          <p:cNvCxnSpPr/>
          <p:nvPr/>
        </p:nvCxnSpPr>
        <p:spPr>
          <a:xfrm>
            <a:off x="2593678" y="3804031"/>
            <a:ext cx="1180880" cy="373950"/>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5" name="Picture 4" descr="Free photo: Paint splatters - Dark, Paint, Splatter - Free Download - Jooinn">
            <a:extLst>
              <a:ext uri="{FF2B5EF4-FFF2-40B4-BE49-F238E27FC236}">
                <a16:creationId xmlns:a16="http://schemas.microsoft.com/office/drawing/2014/main" id="{19855145-DC09-F958-143E-D776EE9B70F5}"/>
              </a:ext>
            </a:extLst>
          </p:cNvPr>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ackgroundRemoval t="0" b="100000" l="1844" r="99737">
                        <a14:foregroundMark x1="60228" y1="9407" x2="60228" y2="9407"/>
                        <a14:foregroundMark x1="58648" y1="2863" x2="58648" y2="2863"/>
                        <a14:foregroundMark x1="73134" y1="14315" x2="73134" y2="14315"/>
                        <a14:foregroundMark x1="65672" y1="12883" x2="65672" y2="12883"/>
                        <a14:foregroundMark x1="65672" y1="12883" x2="65672" y2="12883"/>
                        <a14:foregroundMark x1="65672" y1="12883" x2="65672" y2="12883"/>
                        <a14:foregroundMark x1="73661" y1="8793" x2="73661" y2="8793"/>
                        <a14:foregroundMark x1="73661" y1="8793" x2="73661" y2="8793"/>
                        <a14:foregroundMark x1="71291" y1="22290" x2="71291" y2="22290"/>
                        <a14:foregroundMark x1="71291" y1="22290" x2="71291" y2="22290"/>
                        <a14:foregroundMark x1="71291" y1="22290" x2="71291" y2="22290"/>
                        <a14:foregroundMark x1="68569" y1="27812" x2="68569" y2="27812"/>
                        <a14:foregroundMark x1="68569" y1="28221" x2="68569" y2="28221"/>
                        <a14:foregroundMark x1="76734" y1="37628" x2="76734" y2="37628"/>
                        <a14:foregroundMark x1="76734" y1="37628" x2="76734" y2="37628"/>
                        <a14:foregroundMark x1="77173" y1="43149" x2="77173" y2="43149"/>
                        <a14:foregroundMark x1="71291" y1="30061" x2="71291" y2="30061"/>
                        <a14:foregroundMark x1="61896" y1="6544" x2="61896" y2="6544"/>
                        <a14:foregroundMark x1="57155" y1="4090" x2="57155" y2="4090"/>
                        <a14:foregroundMark x1="63916" y1="2863" x2="63916" y2="2863"/>
                        <a14:foregroundMark x1="63916" y1="3681" x2="63916" y2="3681"/>
                        <a14:foregroundMark x1="60755" y1="17178" x2="60755" y2="17178"/>
                        <a14:foregroundMark x1="60667" y1="17178" x2="60667" y2="17178"/>
                        <a14:foregroundMark x1="57068" y1="6953" x2="57068" y2="6953"/>
                        <a14:foregroundMark x1="57068" y1="7157" x2="57068" y2="7157"/>
                        <a14:foregroundMark x1="62072" y1="2658" x2="62072" y2="2658"/>
                        <a14:foregroundMark x1="62072" y1="2658" x2="62072" y2="2658"/>
                        <a14:foregroundMark x1="59438" y1="1431" x2="59438" y2="1431"/>
                        <a14:foregroundMark x1="60492" y1="1840" x2="60492" y2="1840"/>
                        <a14:foregroundMark x1="44864" y1="43967" x2="44864" y2="43967"/>
                        <a14:foregroundMark x1="61370" y1="46626" x2="61370" y2="46626"/>
                        <a14:foregroundMark x1="61633" y1="51534" x2="61633" y2="51534"/>
                        <a14:foregroundMark x1="61545" y1="56033" x2="61545" y2="56033"/>
                        <a14:foregroundMark x1="61545" y1="55828" x2="61545" y2="55828"/>
                        <a14:foregroundMark x1="61633" y1="59100" x2="61633" y2="59100"/>
                        <a14:foregroundMark x1="61633" y1="59100" x2="61633" y2="59100"/>
                        <a14:foregroundMark x1="62072" y1="66053" x2="62072" y2="66053"/>
                        <a14:foregroundMark x1="62072" y1="66053" x2="62072" y2="66053"/>
                        <a14:foregroundMark x1="61106" y1="42945" x2="61106" y2="42945"/>
                        <a14:foregroundMark x1="60931" y1="24744" x2="60931" y2="24744"/>
                        <a14:foregroundMark x1="60931" y1="24744" x2="60931" y2="24744"/>
                        <a14:foregroundMark x1="61194" y1="36810" x2="61194" y2="36810"/>
                        <a14:foregroundMark x1="61194" y1="36810" x2="61194" y2="36810"/>
                        <a14:foregroundMark x1="61194" y1="36810" x2="61194" y2="36810"/>
                        <a14:foregroundMark x1="61194" y1="36810" x2="61194" y2="36810"/>
                        <a14:foregroundMark x1="61194" y1="36810" x2="61194" y2="36810"/>
                        <a14:foregroundMark x1="6321" y1="64008" x2="6321" y2="64008"/>
                        <a14:foregroundMark x1="92186" y1="37219" x2="92186" y2="37219"/>
                        <a14:foregroundMark x1="61282" y1="32720" x2="61282" y2="32720"/>
                        <a14:foregroundMark x1="61282" y1="32515" x2="61282" y2="32515"/>
                        <a14:foregroundMark x1="61282" y1="32515" x2="61282" y2="32515"/>
                        <a14:foregroundMark x1="61282" y1="40286" x2="61282" y2="40286"/>
                        <a14:foregroundMark x1="61282" y1="40286" x2="61282" y2="40286"/>
                        <a14:foregroundMark x1="61370" y1="49080" x2="61370" y2="49080"/>
                        <a14:foregroundMark x1="61370" y1="49489" x2="61370" y2="49489"/>
                        <a14:foregroundMark x1="64267" y1="17996" x2="64267" y2="17996"/>
                        <a14:foregroundMark x1="64969" y1="16769" x2="64969" y2="16769"/>
                        <a14:foregroundMark x1="68920" y1="12679" x2="68920" y2="12679"/>
                        <a14:foregroundMark x1="70413" y1="15337" x2="70413" y2="15337"/>
                        <a14:foregroundMark x1="70413" y1="15337" x2="70413" y2="15337"/>
                        <a14:foregroundMark x1="70413" y1="15337" x2="70413" y2="15337"/>
                        <a14:foregroundMark x1="69359" y1="20859" x2="69359" y2="20859"/>
                        <a14:foregroundMark x1="69359" y1="20859" x2="69359" y2="20859"/>
                        <a14:foregroundMark x1="69359" y1="21268" x2="69359" y2="21268"/>
                        <a14:foregroundMark x1="69535" y1="21268" x2="69535" y2="21268"/>
                        <a14:foregroundMark x1="83582" y1="15542" x2="83582" y2="15542"/>
                        <a14:foregroundMark x1="83582" y1="15542" x2="83582" y2="15542"/>
                        <a14:foregroundMark x1="83582" y1="15542" x2="83582" y2="15542"/>
                        <a14:foregroundMark x1="83582" y1="15542" x2="83582" y2="15542"/>
                        <a14:foregroundMark x1="87182" y1="11247" x2="87182" y2="11247"/>
                        <a14:foregroundMark x1="87182" y1="11247" x2="87182" y2="11247"/>
                        <a14:foregroundMark x1="87182" y1="11247" x2="87182" y2="11247"/>
                        <a14:foregroundMark x1="87182" y1="11247" x2="87182" y2="11247"/>
                        <a14:foregroundMark x1="87182" y1="11247" x2="87182" y2="11247"/>
                        <a14:foregroundMark x1="87796" y1="17178" x2="87796" y2="17178"/>
                        <a14:foregroundMark x1="83055" y1="24540" x2="83494" y2="24540"/>
                        <a14:foregroundMark x1="84987" y1="24540" x2="84987" y2="25767"/>
                        <a14:foregroundMark x1="84284" y1="37014" x2="84284" y2="37014"/>
                        <a14:foregroundMark x1="85689" y1="39877" x2="85689" y2="39877"/>
                        <a14:foregroundMark x1="87006" y1="43558" x2="87006" y2="43558"/>
                        <a14:foregroundMark x1="87884" y1="39877" x2="87884" y2="39877"/>
                        <a14:foregroundMark x1="88060" y1="37014" x2="88060" y2="37014"/>
                        <a14:foregroundMark x1="85601" y1="40491" x2="85601" y2="40491"/>
                        <a14:foregroundMark x1="85865" y1="42740" x2="85865" y2="42740"/>
                        <a14:foregroundMark x1="86392" y1="42740" x2="86392" y2="42740"/>
                        <a14:foregroundMark x1="87357" y1="42127" x2="87357" y2="42127"/>
                        <a14:foregroundMark x1="87884" y1="42127" x2="87884" y2="40695"/>
                        <a14:foregroundMark x1="87884" y1="38446" x2="87884" y2="38446"/>
                        <a14:foregroundMark x1="69359" y1="4908" x2="69359" y2="4908"/>
                        <a14:foregroundMark x1="69359" y1="4908" x2="69359" y2="4908"/>
                        <a14:foregroundMark x1="69359" y1="4908" x2="69359" y2="4908"/>
                        <a14:foregroundMark x1="69359" y1="4908" x2="69359" y2="4908"/>
                        <a14:foregroundMark x1="67428" y1="1840" x2="67428" y2="1840"/>
                        <a14:foregroundMark x1="67428" y1="1431" x2="67428" y2="1431"/>
                        <a14:foregroundMark x1="66550" y1="1227" x2="66550" y2="1227"/>
                        <a14:foregroundMark x1="66550" y1="1227" x2="66550" y2="1227"/>
                        <a14:foregroundMark x1="66550" y1="1227" x2="66550" y2="1227"/>
                        <a14:foregroundMark x1="66550" y1="1227" x2="66550" y2="1227"/>
                        <a14:foregroundMark x1="66550" y1="1227" x2="66550" y2="1227"/>
                        <a14:foregroundMark x1="69096" y1="1840" x2="69096" y2="1840"/>
                        <a14:foregroundMark x1="69096" y1="1840" x2="69096" y2="1840"/>
                        <a14:foregroundMark x1="69096" y1="1840" x2="69096" y2="1840"/>
                        <a14:foregroundMark x1="68832" y1="1431" x2="68832" y2="1431"/>
                        <a14:foregroundMark x1="68832" y1="1431" x2="68832" y2="1431"/>
                        <a14:foregroundMark x1="77700" y1="62372" x2="77700" y2="62372"/>
                        <a14:foregroundMark x1="77700" y1="62372" x2="77700" y2="62372"/>
                        <a14:foregroundMark x1="77700" y1="66258" x2="77700" y2="66258"/>
                        <a14:foregroundMark x1="77700" y1="67280" x2="77524" y2="68098"/>
                        <a14:foregroundMark x1="77524" y1="69325" x2="77524" y2="70552"/>
                        <a14:foregroundMark x1="77700" y1="71575" x2="77700" y2="71575"/>
                        <a14:foregroundMark x1="77700" y1="72802" x2="77700" y2="72802"/>
                        <a14:foregroundMark x1="77700" y1="74029" x2="77700" y2="74029"/>
                        <a14:foregroundMark x1="77700" y1="46830" x2="77700" y2="47853"/>
                        <a14:foregroundMark x1="77700" y1="49489" x2="77700" y2="49489"/>
                        <a14:foregroundMark x1="77700" y1="51125" x2="77700" y2="51125"/>
                        <a14:foregroundMark x1="77788" y1="52556" x2="77788" y2="52556"/>
                        <a14:foregroundMark x1="78051" y1="55419" x2="78051" y2="55419"/>
                        <a14:foregroundMark x1="78051" y1="56851" x2="78051" y2="56851"/>
                        <a14:foregroundMark x1="69183" y1="37628" x2="69183" y2="37628"/>
                        <a14:foregroundMark x1="68920" y1="39059" x2="69096" y2="41309"/>
                        <a14:foregroundMark x1="69096" y1="42331" x2="69096" y2="43558"/>
                        <a14:foregroundMark x1="69096" y1="45194" x2="69096" y2="47239"/>
                        <a14:foregroundMark x1="69183" y1="48671" x2="69271" y2="50102"/>
                        <a14:foregroundMark x1="69359" y1="52352" x2="69359" y2="53170"/>
                        <a14:foregroundMark x1="68920" y1="60327" x2="68920" y2="60327"/>
                        <a14:foregroundMark x1="68920" y1="63599" x2="68920" y2="64622"/>
                        <a14:foregroundMark x1="69096" y1="66667" x2="69183" y2="67894"/>
                        <a14:foregroundMark x1="69271" y1="72802" x2="69271" y2="72802"/>
                        <a14:foregroundMark x1="69535" y1="89980" x2="69535" y2="89980"/>
                        <a14:foregroundMark x1="69535" y1="90184" x2="69535" y2="90184"/>
                        <a14:foregroundMark x1="65847" y1="10020" x2="65847" y2="10020"/>
                        <a14:foregroundMark x1="65847" y1="10020" x2="65847" y2="10020"/>
                        <a14:foregroundMark x1="65847" y1="10020" x2="65847" y2="10020"/>
                        <a14:foregroundMark x1="65672" y1="10020" x2="65672" y2="10020"/>
                        <a14:foregroundMark x1="65672" y1="10020" x2="65672" y2="10020"/>
                        <a14:foregroundMark x1="72256" y1="1431" x2="72256" y2="1431"/>
                        <a14:foregroundMark x1="72256" y1="1431" x2="72256" y2="1431"/>
                        <a14:foregroundMark x1="73924" y1="1431" x2="73924" y2="1431"/>
                        <a14:foregroundMark x1="73924" y1="1431" x2="73924" y2="1431"/>
                        <a14:foregroundMark x1="73924" y1="1431" x2="73924" y2="1431"/>
                        <a14:foregroundMark x1="73924" y1="1431" x2="73924" y2="1431"/>
                        <a14:foregroundMark x1="80773" y1="8998" x2="80773" y2="8998"/>
                        <a14:foregroundMark x1="80773" y1="8998" x2="80773" y2="8998"/>
                        <a14:foregroundMark x1="80773" y1="8998" x2="80773" y2="8998"/>
                        <a14:foregroundMark x1="80773" y1="8998" x2="80773" y2="8998"/>
                        <a14:foregroundMark x1="80773" y1="8998" x2="80773" y2="8998"/>
                        <a14:foregroundMark x1="80773" y1="8998" x2="80773" y2="8998"/>
                        <a14:foregroundMark x1="80948" y1="12679" x2="80948" y2="12679"/>
                        <a14:foregroundMark x1="80948" y1="12679" x2="80948" y2="13906"/>
                        <a14:foregroundMark x1="80948" y1="14110" x2="80948" y2="14110"/>
                        <a14:foregroundMark x1="81124" y1="14928" x2="81124" y2="14928"/>
                        <a14:foregroundMark x1="83055" y1="6339" x2="83055" y2="6339"/>
                        <a14:foregroundMark x1="83231" y1="6339" x2="83231" y2="6339"/>
                        <a14:foregroundMark x1="89728" y1="25153" x2="89728" y2="25153"/>
                        <a14:foregroundMark x1="89728" y1="25153" x2="89728" y2="25153"/>
                        <a14:foregroundMark x1="90342" y1="26176" x2="90342" y2="26176"/>
                        <a14:foregroundMark x1="87796" y1="1227" x2="87796" y2="1227"/>
                        <a14:backgroundMark x1="22300" y1="3067" x2="22300" y2="3067"/>
                        <a14:backgroundMark x1="46181" y1="4294" x2="46181" y2="4294"/>
                        <a14:backgroundMark x1="43547" y1="19836" x2="43547" y2="19836"/>
                        <a14:backgroundMark x1="44513" y1="24540" x2="44513" y2="24540"/>
                        <a14:backgroundMark x1="77261" y1="14519" x2="77261" y2="14519"/>
                      </a14:backgroundRemoval>
                    </a14:imgEffect>
                  </a14:imgLayer>
                </a14:imgProps>
              </a:ext>
              <a:ext uri="{28A0092B-C50C-407E-A947-70E740481C1C}">
                <a14:useLocalDpi xmlns:a14="http://schemas.microsoft.com/office/drawing/2010/main"/>
              </a:ext>
            </a:extLst>
          </a:blip>
          <a:srcRect/>
          <a:stretch/>
        </p:blipFill>
        <p:spPr bwMode="auto">
          <a:xfrm rot="16200000" flipH="1" flipV="1">
            <a:off x="8809499" y="3631327"/>
            <a:ext cx="4733367" cy="203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32614152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6179" y="1267549"/>
            <a:ext cx="8578474" cy="5724837"/>
          </a:xfrm>
          <a:prstGeom prst="rect">
            <a:avLst/>
          </a:prstGeom>
          <a:ln>
            <a:noFill/>
          </a:ln>
        </p:spPr>
        <p:txBody>
          <a:bodyPr wrap="square">
            <a:spAutoFit/>
          </a:bodyPr>
          <a:lstStyle/>
          <a:p>
            <a:pPr>
              <a:lnSpc>
                <a:spcPct val="150000"/>
              </a:lnSpc>
            </a:pPr>
            <a:r>
              <a:rPr lang="en-GB" sz="2800" b="1" dirty="0">
                <a:latin typeface="Comic Sans MS" panose="030F0702030302020204" pitchFamily="66" charset="0"/>
              </a:rPr>
              <a:t>Follow the mantra of famous pop artist                Andy Warhol when he said:</a:t>
            </a:r>
            <a:endParaRPr lang="en-GB" sz="3200" b="1" dirty="0">
              <a:latin typeface="Comic Sans MS" panose="030F0702030302020204" pitchFamily="66" charset="0"/>
            </a:endParaRPr>
          </a:p>
          <a:p>
            <a:pPr>
              <a:lnSpc>
                <a:spcPct val="150000"/>
              </a:lnSpc>
            </a:pPr>
            <a:r>
              <a:rPr lang="en-GB" sz="3200" b="1" i="1" dirty="0">
                <a:ln>
                  <a:solidFill>
                    <a:schemeClr val="tx1"/>
                  </a:solidFill>
                </a:ln>
                <a:solidFill>
                  <a:srgbClr val="FF0000"/>
                </a:solidFill>
                <a:latin typeface="Comic Sans MS" panose="030F0702030302020204" pitchFamily="66" charset="0"/>
              </a:rPr>
              <a:t>“Don’t think about making art, just get it done. Let everyone else decide if it’s good or bad, whether they love it or hate it. While they are deciding, make even more art.”</a:t>
            </a:r>
            <a:r>
              <a:rPr lang="en-US" sz="3200" b="1" i="1" dirty="0">
                <a:ln>
                  <a:solidFill>
                    <a:schemeClr val="tx1"/>
                  </a:solidFill>
                </a:ln>
                <a:solidFill>
                  <a:srgbClr val="FF0000"/>
                </a:solidFill>
                <a:latin typeface="Comic Sans MS" panose="030F0702030302020204" pitchFamily="66" charset="0"/>
              </a:rPr>
              <a:t> </a:t>
            </a:r>
          </a:p>
          <a:p>
            <a:r>
              <a:rPr lang="en-US" dirty="0"/>
              <a:t> </a:t>
            </a:r>
          </a:p>
          <a:p>
            <a:pPr>
              <a:lnSpc>
                <a:spcPct val="150000"/>
              </a:lnSpc>
            </a:pPr>
            <a:endParaRPr lang="en-US" dirty="0">
              <a:latin typeface="Comic Sans MS" panose="030F0702030302020204" pitchFamily="66" charset="0"/>
            </a:endParaRPr>
          </a:p>
        </p:txBody>
      </p:sp>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Free photo: Paint splatters - Dark, Paint, Splatter - Free Download - Jooinn">
            <a:extLst>
              <a:ext uri="{FF2B5EF4-FFF2-40B4-BE49-F238E27FC236}">
                <a16:creationId xmlns:a16="http://schemas.microsoft.com/office/drawing/2014/main" id="{8D740F6B-8D4E-9048-6D6B-20DDEB1399BF}"/>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ackgroundRemoval t="0" b="100000" l="1844" r="99737">
                        <a14:foregroundMark x1="60228" y1="9407" x2="60228" y2="9407"/>
                        <a14:foregroundMark x1="58648" y1="2863" x2="58648" y2="2863"/>
                        <a14:foregroundMark x1="73134" y1="14315" x2="73134" y2="14315"/>
                        <a14:foregroundMark x1="65672" y1="12883" x2="65672" y2="12883"/>
                        <a14:foregroundMark x1="65672" y1="12883" x2="65672" y2="12883"/>
                        <a14:foregroundMark x1="65672" y1="12883" x2="65672" y2="12883"/>
                        <a14:foregroundMark x1="73661" y1="8793" x2="73661" y2="8793"/>
                        <a14:foregroundMark x1="73661" y1="8793" x2="73661" y2="8793"/>
                        <a14:foregroundMark x1="71291" y1="22290" x2="71291" y2="22290"/>
                        <a14:foregroundMark x1="71291" y1="22290" x2="71291" y2="22290"/>
                        <a14:foregroundMark x1="71291" y1="22290" x2="71291" y2="22290"/>
                        <a14:foregroundMark x1="68569" y1="27812" x2="68569" y2="27812"/>
                        <a14:foregroundMark x1="68569" y1="28221" x2="68569" y2="28221"/>
                        <a14:foregroundMark x1="76734" y1="37628" x2="76734" y2="37628"/>
                        <a14:foregroundMark x1="76734" y1="37628" x2="76734" y2="37628"/>
                        <a14:foregroundMark x1="77173" y1="43149" x2="77173" y2="43149"/>
                        <a14:foregroundMark x1="71291" y1="30061" x2="71291" y2="30061"/>
                        <a14:foregroundMark x1="61896" y1="6544" x2="61896" y2="6544"/>
                        <a14:foregroundMark x1="57155" y1="4090" x2="57155" y2="4090"/>
                        <a14:foregroundMark x1="63916" y1="2863" x2="63916" y2="2863"/>
                        <a14:foregroundMark x1="63916" y1="3681" x2="63916" y2="3681"/>
                        <a14:foregroundMark x1="60755" y1="17178" x2="60755" y2="17178"/>
                        <a14:foregroundMark x1="60667" y1="17178" x2="60667" y2="17178"/>
                        <a14:foregroundMark x1="57068" y1="6953" x2="57068" y2="6953"/>
                        <a14:foregroundMark x1="57068" y1="7157" x2="57068" y2="7157"/>
                        <a14:foregroundMark x1="62072" y1="2658" x2="62072" y2="2658"/>
                        <a14:foregroundMark x1="62072" y1="2658" x2="62072" y2="2658"/>
                        <a14:foregroundMark x1="59438" y1="1431" x2="59438" y2="1431"/>
                        <a14:foregroundMark x1="60492" y1="1840" x2="60492" y2="1840"/>
                        <a14:foregroundMark x1="44864" y1="43967" x2="44864" y2="43967"/>
                        <a14:foregroundMark x1="61370" y1="46626" x2="61370" y2="46626"/>
                        <a14:foregroundMark x1="61633" y1="51534" x2="61633" y2="51534"/>
                        <a14:foregroundMark x1="61545" y1="56033" x2="61545" y2="56033"/>
                        <a14:foregroundMark x1="61545" y1="55828" x2="61545" y2="55828"/>
                        <a14:foregroundMark x1="61633" y1="59100" x2="61633" y2="59100"/>
                        <a14:foregroundMark x1="61633" y1="59100" x2="61633" y2="59100"/>
                        <a14:foregroundMark x1="62072" y1="66053" x2="62072" y2="66053"/>
                        <a14:foregroundMark x1="62072" y1="66053" x2="62072" y2="66053"/>
                        <a14:foregroundMark x1="61106" y1="42945" x2="61106" y2="42945"/>
                        <a14:foregroundMark x1="60931" y1="24744" x2="60931" y2="24744"/>
                        <a14:foregroundMark x1="60931" y1="24744" x2="60931" y2="24744"/>
                        <a14:foregroundMark x1="61194" y1="36810" x2="61194" y2="36810"/>
                        <a14:foregroundMark x1="61194" y1="36810" x2="61194" y2="36810"/>
                        <a14:foregroundMark x1="61194" y1="36810" x2="61194" y2="36810"/>
                        <a14:foregroundMark x1="61194" y1="36810" x2="61194" y2="36810"/>
                        <a14:foregroundMark x1="61194" y1="36810" x2="61194" y2="36810"/>
                        <a14:foregroundMark x1="6321" y1="64008" x2="6321" y2="64008"/>
                        <a14:foregroundMark x1="92186" y1="37219" x2="92186" y2="37219"/>
                        <a14:foregroundMark x1="61282" y1="32720" x2="61282" y2="32720"/>
                        <a14:foregroundMark x1="61282" y1="32515" x2="61282" y2="32515"/>
                        <a14:foregroundMark x1="61282" y1="32515" x2="61282" y2="32515"/>
                        <a14:foregroundMark x1="61282" y1="40286" x2="61282" y2="40286"/>
                        <a14:foregroundMark x1="61282" y1="40286" x2="61282" y2="40286"/>
                        <a14:foregroundMark x1="61370" y1="49080" x2="61370" y2="49080"/>
                        <a14:foregroundMark x1="61370" y1="49489" x2="61370" y2="49489"/>
                        <a14:foregroundMark x1="64267" y1="17996" x2="64267" y2="17996"/>
                        <a14:foregroundMark x1="64969" y1="16769" x2="64969" y2="16769"/>
                        <a14:foregroundMark x1="68920" y1="12679" x2="68920" y2="12679"/>
                        <a14:foregroundMark x1="70413" y1="15337" x2="70413" y2="15337"/>
                        <a14:foregroundMark x1="70413" y1="15337" x2="70413" y2="15337"/>
                        <a14:foregroundMark x1="70413" y1="15337" x2="70413" y2="15337"/>
                        <a14:foregroundMark x1="69359" y1="20859" x2="69359" y2="20859"/>
                        <a14:foregroundMark x1="69359" y1="20859" x2="69359" y2="20859"/>
                        <a14:foregroundMark x1="69359" y1="21268" x2="69359" y2="21268"/>
                        <a14:foregroundMark x1="69535" y1="21268" x2="69535" y2="21268"/>
                        <a14:foregroundMark x1="83582" y1="15542" x2="83582" y2="15542"/>
                        <a14:foregroundMark x1="83582" y1="15542" x2="83582" y2="15542"/>
                        <a14:foregroundMark x1="83582" y1="15542" x2="83582" y2="15542"/>
                        <a14:foregroundMark x1="83582" y1="15542" x2="83582" y2="15542"/>
                        <a14:foregroundMark x1="87182" y1="11247" x2="87182" y2="11247"/>
                        <a14:foregroundMark x1="87182" y1="11247" x2="87182" y2="11247"/>
                        <a14:foregroundMark x1="87182" y1="11247" x2="87182" y2="11247"/>
                        <a14:foregroundMark x1="87182" y1="11247" x2="87182" y2="11247"/>
                        <a14:foregroundMark x1="87182" y1="11247" x2="87182" y2="11247"/>
                        <a14:foregroundMark x1="87796" y1="17178" x2="87796" y2="17178"/>
                        <a14:foregroundMark x1="83055" y1="24540" x2="83494" y2="24540"/>
                        <a14:foregroundMark x1="84987" y1="24540" x2="84987" y2="25767"/>
                        <a14:foregroundMark x1="84284" y1="37014" x2="84284" y2="37014"/>
                        <a14:foregroundMark x1="85689" y1="39877" x2="85689" y2="39877"/>
                        <a14:foregroundMark x1="87006" y1="43558" x2="87006" y2="43558"/>
                        <a14:foregroundMark x1="87884" y1="39877" x2="87884" y2="39877"/>
                        <a14:foregroundMark x1="88060" y1="37014" x2="88060" y2="37014"/>
                        <a14:foregroundMark x1="85601" y1="40491" x2="85601" y2="40491"/>
                        <a14:foregroundMark x1="85865" y1="42740" x2="85865" y2="42740"/>
                        <a14:foregroundMark x1="86392" y1="42740" x2="86392" y2="42740"/>
                        <a14:foregroundMark x1="87357" y1="42127" x2="87357" y2="42127"/>
                        <a14:foregroundMark x1="87884" y1="42127" x2="87884" y2="40695"/>
                        <a14:foregroundMark x1="87884" y1="38446" x2="87884" y2="38446"/>
                        <a14:foregroundMark x1="69359" y1="4908" x2="69359" y2="4908"/>
                        <a14:foregroundMark x1="69359" y1="4908" x2="69359" y2="4908"/>
                        <a14:foregroundMark x1="69359" y1="4908" x2="69359" y2="4908"/>
                        <a14:foregroundMark x1="69359" y1="4908" x2="69359" y2="4908"/>
                        <a14:foregroundMark x1="67428" y1="1840" x2="67428" y2="1840"/>
                        <a14:foregroundMark x1="67428" y1="1431" x2="67428" y2="1431"/>
                        <a14:foregroundMark x1="66550" y1="1227" x2="66550" y2="1227"/>
                        <a14:foregroundMark x1="66550" y1="1227" x2="66550" y2="1227"/>
                        <a14:foregroundMark x1="66550" y1="1227" x2="66550" y2="1227"/>
                        <a14:foregroundMark x1="66550" y1="1227" x2="66550" y2="1227"/>
                        <a14:foregroundMark x1="66550" y1="1227" x2="66550" y2="1227"/>
                        <a14:foregroundMark x1="69096" y1="1840" x2="69096" y2="1840"/>
                        <a14:foregroundMark x1="69096" y1="1840" x2="69096" y2="1840"/>
                        <a14:foregroundMark x1="69096" y1="1840" x2="69096" y2="1840"/>
                        <a14:foregroundMark x1="68832" y1="1431" x2="68832" y2="1431"/>
                        <a14:foregroundMark x1="68832" y1="1431" x2="68832" y2="1431"/>
                        <a14:foregroundMark x1="77700" y1="62372" x2="77700" y2="62372"/>
                        <a14:foregroundMark x1="77700" y1="62372" x2="77700" y2="62372"/>
                        <a14:foregroundMark x1="77700" y1="66258" x2="77700" y2="66258"/>
                        <a14:foregroundMark x1="77700" y1="67280" x2="77524" y2="68098"/>
                        <a14:foregroundMark x1="77524" y1="69325" x2="77524" y2="70552"/>
                        <a14:foregroundMark x1="77700" y1="71575" x2="77700" y2="71575"/>
                        <a14:foregroundMark x1="77700" y1="72802" x2="77700" y2="72802"/>
                        <a14:foregroundMark x1="77700" y1="74029" x2="77700" y2="74029"/>
                        <a14:foregroundMark x1="77700" y1="46830" x2="77700" y2="47853"/>
                        <a14:foregroundMark x1="77700" y1="49489" x2="77700" y2="49489"/>
                        <a14:foregroundMark x1="77700" y1="51125" x2="77700" y2="51125"/>
                        <a14:foregroundMark x1="77788" y1="52556" x2="77788" y2="52556"/>
                        <a14:foregroundMark x1="78051" y1="55419" x2="78051" y2="55419"/>
                        <a14:foregroundMark x1="78051" y1="56851" x2="78051" y2="56851"/>
                        <a14:foregroundMark x1="69183" y1="37628" x2="69183" y2="37628"/>
                        <a14:foregroundMark x1="68920" y1="39059" x2="69096" y2="41309"/>
                        <a14:foregroundMark x1="69096" y1="42331" x2="69096" y2="43558"/>
                        <a14:foregroundMark x1="69096" y1="45194" x2="69096" y2="47239"/>
                        <a14:foregroundMark x1="69183" y1="48671" x2="69271" y2="50102"/>
                        <a14:foregroundMark x1="69359" y1="52352" x2="69359" y2="53170"/>
                        <a14:foregroundMark x1="68920" y1="60327" x2="68920" y2="60327"/>
                        <a14:foregroundMark x1="68920" y1="63599" x2="68920" y2="64622"/>
                        <a14:foregroundMark x1="69096" y1="66667" x2="69183" y2="67894"/>
                        <a14:foregroundMark x1="69271" y1="72802" x2="69271" y2="72802"/>
                        <a14:foregroundMark x1="69535" y1="89980" x2="69535" y2="89980"/>
                        <a14:foregroundMark x1="69535" y1="90184" x2="69535" y2="90184"/>
                        <a14:foregroundMark x1="65847" y1="10020" x2="65847" y2="10020"/>
                        <a14:foregroundMark x1="65847" y1="10020" x2="65847" y2="10020"/>
                        <a14:foregroundMark x1="65847" y1="10020" x2="65847" y2="10020"/>
                        <a14:foregroundMark x1="65672" y1="10020" x2="65672" y2="10020"/>
                        <a14:foregroundMark x1="65672" y1="10020" x2="65672" y2="10020"/>
                        <a14:foregroundMark x1="72256" y1="1431" x2="72256" y2="1431"/>
                        <a14:foregroundMark x1="72256" y1="1431" x2="72256" y2="1431"/>
                        <a14:foregroundMark x1="73924" y1="1431" x2="73924" y2="1431"/>
                        <a14:foregroundMark x1="73924" y1="1431" x2="73924" y2="1431"/>
                        <a14:foregroundMark x1="73924" y1="1431" x2="73924" y2="1431"/>
                        <a14:foregroundMark x1="73924" y1="1431" x2="73924" y2="1431"/>
                        <a14:foregroundMark x1="80773" y1="8998" x2="80773" y2="8998"/>
                        <a14:foregroundMark x1="80773" y1="8998" x2="80773" y2="8998"/>
                        <a14:foregroundMark x1="80773" y1="8998" x2="80773" y2="8998"/>
                        <a14:foregroundMark x1="80773" y1="8998" x2="80773" y2="8998"/>
                        <a14:foregroundMark x1="80773" y1="8998" x2="80773" y2="8998"/>
                        <a14:foregroundMark x1="80773" y1="8998" x2="80773" y2="8998"/>
                        <a14:foregroundMark x1="80948" y1="12679" x2="80948" y2="12679"/>
                        <a14:foregroundMark x1="80948" y1="12679" x2="80948" y2="13906"/>
                        <a14:foregroundMark x1="80948" y1="14110" x2="80948" y2="14110"/>
                        <a14:foregroundMark x1="81124" y1="14928" x2="81124" y2="14928"/>
                        <a14:foregroundMark x1="83055" y1="6339" x2="83055" y2="6339"/>
                        <a14:foregroundMark x1="83231" y1="6339" x2="83231" y2="6339"/>
                        <a14:foregroundMark x1="89728" y1="25153" x2="89728" y2="25153"/>
                        <a14:foregroundMark x1="89728" y1="25153" x2="89728" y2="25153"/>
                        <a14:foregroundMark x1="90342" y1="26176" x2="90342" y2="26176"/>
                        <a14:foregroundMark x1="87796" y1="1227" x2="87796" y2="1227"/>
                        <a14:backgroundMark x1="22300" y1="3067" x2="22300" y2="3067"/>
                        <a14:backgroundMark x1="46181" y1="4294" x2="46181" y2="4294"/>
                        <a14:backgroundMark x1="43547" y1="19836" x2="43547" y2="19836"/>
                        <a14:backgroundMark x1="44513" y1="24540" x2="44513" y2="24540"/>
                        <a14:backgroundMark x1="77261" y1="14519" x2="77261" y2="14519"/>
                      </a14:backgroundRemoval>
                    </a14:imgEffect>
                  </a14:imgLayer>
                </a14:imgProps>
              </a:ext>
              <a:ext uri="{28A0092B-C50C-407E-A947-70E740481C1C}">
                <a14:useLocalDpi xmlns:a14="http://schemas.microsoft.com/office/drawing/2010/main"/>
              </a:ext>
            </a:extLst>
          </a:blip>
          <a:srcRect/>
          <a:stretch/>
        </p:blipFill>
        <p:spPr bwMode="auto">
          <a:xfrm rot="16200000" flipH="1" flipV="1">
            <a:off x="8809499" y="3631327"/>
            <a:ext cx="4733367" cy="203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3304732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up)">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E07EA-A9AC-3816-9044-4AC83117E8E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300FC39-113C-BB64-D3B0-2B5EA871CF94}"/>
              </a:ext>
            </a:extLst>
          </p:cNvPr>
          <p:cNvSpPr/>
          <p:nvPr/>
        </p:nvSpPr>
        <p:spPr>
          <a:xfrm>
            <a:off x="196077" y="720651"/>
            <a:ext cx="8665257" cy="585097"/>
          </a:xfrm>
          <a:prstGeom prst="rect">
            <a:avLst/>
          </a:prstGeom>
        </p:spPr>
        <p:txBody>
          <a:bodyPr wrap="square">
            <a:spAutoFit/>
          </a:bodyPr>
          <a:lstStyle/>
          <a:p>
            <a:pPr>
              <a:lnSpc>
                <a:spcPct val="150000"/>
              </a:lnSpc>
            </a:pPr>
            <a:r>
              <a:rPr lang="en-US" sz="2400" b="1" i="1" dirty="0">
                <a:latin typeface="Comic Sans MS" panose="030F0702030302020204" pitchFamily="66" charset="0"/>
              </a:rPr>
              <a:t>Art Exhibitions you might like to visit over the summer.</a:t>
            </a:r>
          </a:p>
        </p:txBody>
      </p:sp>
      <p:sp>
        <p:nvSpPr>
          <p:cNvPr id="3" name="TextBox 2">
            <a:extLst>
              <a:ext uri="{FF2B5EF4-FFF2-40B4-BE49-F238E27FC236}">
                <a16:creationId xmlns:a16="http://schemas.microsoft.com/office/drawing/2014/main" id="{7210B53E-2AF7-4438-FFE7-3507DDA75F28}"/>
              </a:ext>
            </a:extLst>
          </p:cNvPr>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a:extLst>
              <a:ext uri="{FF2B5EF4-FFF2-40B4-BE49-F238E27FC236}">
                <a16:creationId xmlns:a16="http://schemas.microsoft.com/office/drawing/2014/main" id="{4B47B15A-7933-C09E-2FB4-5A5436A549C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Free photo: Paint splatters - Dark, Paint, Splatter - Free Download - Jooinn">
            <a:extLst>
              <a:ext uri="{FF2B5EF4-FFF2-40B4-BE49-F238E27FC236}">
                <a16:creationId xmlns:a16="http://schemas.microsoft.com/office/drawing/2014/main" id="{18E6BC5F-DFDF-1B9D-5D3F-5E80820EC78C}"/>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ackgroundRemoval t="0" b="100000" l="1844" r="99737">
                        <a14:foregroundMark x1="60228" y1="9407" x2="60228" y2="9407"/>
                        <a14:foregroundMark x1="58648" y1="2863" x2="58648" y2="2863"/>
                        <a14:foregroundMark x1="73134" y1="14315" x2="73134" y2="14315"/>
                        <a14:foregroundMark x1="65672" y1="12883" x2="65672" y2="12883"/>
                        <a14:foregroundMark x1="65672" y1="12883" x2="65672" y2="12883"/>
                        <a14:foregroundMark x1="65672" y1="12883" x2="65672" y2="12883"/>
                        <a14:foregroundMark x1="73661" y1="8793" x2="73661" y2="8793"/>
                        <a14:foregroundMark x1="73661" y1="8793" x2="73661" y2="8793"/>
                        <a14:foregroundMark x1="71291" y1="22290" x2="71291" y2="22290"/>
                        <a14:foregroundMark x1="71291" y1="22290" x2="71291" y2="22290"/>
                        <a14:foregroundMark x1="71291" y1="22290" x2="71291" y2="22290"/>
                        <a14:foregroundMark x1="68569" y1="27812" x2="68569" y2="27812"/>
                        <a14:foregroundMark x1="68569" y1="28221" x2="68569" y2="28221"/>
                        <a14:foregroundMark x1="76734" y1="37628" x2="76734" y2="37628"/>
                        <a14:foregroundMark x1="76734" y1="37628" x2="76734" y2="37628"/>
                        <a14:foregroundMark x1="77173" y1="43149" x2="77173" y2="43149"/>
                        <a14:foregroundMark x1="71291" y1="30061" x2="71291" y2="30061"/>
                        <a14:foregroundMark x1="61896" y1="6544" x2="61896" y2="6544"/>
                        <a14:foregroundMark x1="57155" y1="4090" x2="57155" y2="4090"/>
                        <a14:foregroundMark x1="63916" y1="2863" x2="63916" y2="2863"/>
                        <a14:foregroundMark x1="63916" y1="3681" x2="63916" y2="3681"/>
                        <a14:foregroundMark x1="60755" y1="17178" x2="60755" y2="17178"/>
                        <a14:foregroundMark x1="60667" y1="17178" x2="60667" y2="17178"/>
                        <a14:foregroundMark x1="57068" y1="6953" x2="57068" y2="6953"/>
                        <a14:foregroundMark x1="57068" y1="7157" x2="57068" y2="7157"/>
                        <a14:foregroundMark x1="62072" y1="2658" x2="62072" y2="2658"/>
                        <a14:foregroundMark x1="62072" y1="2658" x2="62072" y2="2658"/>
                        <a14:foregroundMark x1="59438" y1="1431" x2="59438" y2="1431"/>
                        <a14:foregroundMark x1="60492" y1="1840" x2="60492" y2="1840"/>
                        <a14:foregroundMark x1="44864" y1="43967" x2="44864" y2="43967"/>
                        <a14:foregroundMark x1="61370" y1="46626" x2="61370" y2="46626"/>
                        <a14:foregroundMark x1="61633" y1="51534" x2="61633" y2="51534"/>
                        <a14:foregroundMark x1="61545" y1="56033" x2="61545" y2="56033"/>
                        <a14:foregroundMark x1="61545" y1="55828" x2="61545" y2="55828"/>
                        <a14:foregroundMark x1="61633" y1="59100" x2="61633" y2="59100"/>
                        <a14:foregroundMark x1="61633" y1="59100" x2="61633" y2="59100"/>
                        <a14:foregroundMark x1="62072" y1="66053" x2="62072" y2="66053"/>
                        <a14:foregroundMark x1="62072" y1="66053" x2="62072" y2="66053"/>
                        <a14:foregroundMark x1="61106" y1="42945" x2="61106" y2="42945"/>
                        <a14:foregroundMark x1="60931" y1="24744" x2="60931" y2="24744"/>
                        <a14:foregroundMark x1="60931" y1="24744" x2="60931" y2="24744"/>
                        <a14:foregroundMark x1="61194" y1="36810" x2="61194" y2="36810"/>
                        <a14:foregroundMark x1="61194" y1="36810" x2="61194" y2="36810"/>
                        <a14:foregroundMark x1="61194" y1="36810" x2="61194" y2="36810"/>
                        <a14:foregroundMark x1="61194" y1="36810" x2="61194" y2="36810"/>
                        <a14:foregroundMark x1="61194" y1="36810" x2="61194" y2="36810"/>
                        <a14:foregroundMark x1="6321" y1="64008" x2="6321" y2="64008"/>
                        <a14:foregroundMark x1="92186" y1="37219" x2="92186" y2="37219"/>
                        <a14:foregroundMark x1="61282" y1="32720" x2="61282" y2="32720"/>
                        <a14:foregroundMark x1="61282" y1="32515" x2="61282" y2="32515"/>
                        <a14:foregroundMark x1="61282" y1="32515" x2="61282" y2="32515"/>
                        <a14:foregroundMark x1="61282" y1="40286" x2="61282" y2="40286"/>
                        <a14:foregroundMark x1="61282" y1="40286" x2="61282" y2="40286"/>
                        <a14:foregroundMark x1="61370" y1="49080" x2="61370" y2="49080"/>
                        <a14:foregroundMark x1="61370" y1="49489" x2="61370" y2="49489"/>
                        <a14:foregroundMark x1="64267" y1="17996" x2="64267" y2="17996"/>
                        <a14:foregroundMark x1="64969" y1="16769" x2="64969" y2="16769"/>
                        <a14:foregroundMark x1="68920" y1="12679" x2="68920" y2="12679"/>
                        <a14:foregroundMark x1="70413" y1="15337" x2="70413" y2="15337"/>
                        <a14:foregroundMark x1="70413" y1="15337" x2="70413" y2="15337"/>
                        <a14:foregroundMark x1="70413" y1="15337" x2="70413" y2="15337"/>
                        <a14:foregroundMark x1="69359" y1="20859" x2="69359" y2="20859"/>
                        <a14:foregroundMark x1="69359" y1="20859" x2="69359" y2="20859"/>
                        <a14:foregroundMark x1="69359" y1="21268" x2="69359" y2="21268"/>
                        <a14:foregroundMark x1="69535" y1="21268" x2="69535" y2="21268"/>
                        <a14:foregroundMark x1="83582" y1="15542" x2="83582" y2="15542"/>
                        <a14:foregroundMark x1="83582" y1="15542" x2="83582" y2="15542"/>
                        <a14:foregroundMark x1="83582" y1="15542" x2="83582" y2="15542"/>
                        <a14:foregroundMark x1="83582" y1="15542" x2="83582" y2="15542"/>
                        <a14:foregroundMark x1="87182" y1="11247" x2="87182" y2="11247"/>
                        <a14:foregroundMark x1="87182" y1="11247" x2="87182" y2="11247"/>
                        <a14:foregroundMark x1="87182" y1="11247" x2="87182" y2="11247"/>
                        <a14:foregroundMark x1="87182" y1="11247" x2="87182" y2="11247"/>
                        <a14:foregroundMark x1="87182" y1="11247" x2="87182" y2="11247"/>
                        <a14:foregroundMark x1="87796" y1="17178" x2="87796" y2="17178"/>
                        <a14:foregroundMark x1="83055" y1="24540" x2="83494" y2="24540"/>
                        <a14:foregroundMark x1="84987" y1="24540" x2="84987" y2="25767"/>
                        <a14:foregroundMark x1="84284" y1="37014" x2="84284" y2="37014"/>
                        <a14:foregroundMark x1="85689" y1="39877" x2="85689" y2="39877"/>
                        <a14:foregroundMark x1="87006" y1="43558" x2="87006" y2="43558"/>
                        <a14:foregroundMark x1="87884" y1="39877" x2="87884" y2="39877"/>
                        <a14:foregroundMark x1="88060" y1="37014" x2="88060" y2="37014"/>
                        <a14:foregroundMark x1="85601" y1="40491" x2="85601" y2="40491"/>
                        <a14:foregroundMark x1="85865" y1="42740" x2="85865" y2="42740"/>
                        <a14:foregroundMark x1="86392" y1="42740" x2="86392" y2="42740"/>
                        <a14:foregroundMark x1="87357" y1="42127" x2="87357" y2="42127"/>
                        <a14:foregroundMark x1="87884" y1="42127" x2="87884" y2="40695"/>
                        <a14:foregroundMark x1="87884" y1="38446" x2="87884" y2="38446"/>
                        <a14:foregroundMark x1="69359" y1="4908" x2="69359" y2="4908"/>
                        <a14:foregroundMark x1="69359" y1="4908" x2="69359" y2="4908"/>
                        <a14:foregroundMark x1="69359" y1="4908" x2="69359" y2="4908"/>
                        <a14:foregroundMark x1="69359" y1="4908" x2="69359" y2="4908"/>
                        <a14:foregroundMark x1="67428" y1="1840" x2="67428" y2="1840"/>
                        <a14:foregroundMark x1="67428" y1="1431" x2="67428" y2="1431"/>
                        <a14:foregroundMark x1="66550" y1="1227" x2="66550" y2="1227"/>
                        <a14:foregroundMark x1="66550" y1="1227" x2="66550" y2="1227"/>
                        <a14:foregroundMark x1="66550" y1="1227" x2="66550" y2="1227"/>
                        <a14:foregroundMark x1="66550" y1="1227" x2="66550" y2="1227"/>
                        <a14:foregroundMark x1="66550" y1="1227" x2="66550" y2="1227"/>
                        <a14:foregroundMark x1="69096" y1="1840" x2="69096" y2="1840"/>
                        <a14:foregroundMark x1="69096" y1="1840" x2="69096" y2="1840"/>
                        <a14:foregroundMark x1="69096" y1="1840" x2="69096" y2="1840"/>
                        <a14:foregroundMark x1="68832" y1="1431" x2="68832" y2="1431"/>
                        <a14:foregroundMark x1="68832" y1="1431" x2="68832" y2="1431"/>
                        <a14:foregroundMark x1="77700" y1="62372" x2="77700" y2="62372"/>
                        <a14:foregroundMark x1="77700" y1="62372" x2="77700" y2="62372"/>
                        <a14:foregroundMark x1="77700" y1="66258" x2="77700" y2="66258"/>
                        <a14:foregroundMark x1="77700" y1="67280" x2="77524" y2="68098"/>
                        <a14:foregroundMark x1="77524" y1="69325" x2="77524" y2="70552"/>
                        <a14:foregroundMark x1="77700" y1="71575" x2="77700" y2="71575"/>
                        <a14:foregroundMark x1="77700" y1="72802" x2="77700" y2="72802"/>
                        <a14:foregroundMark x1="77700" y1="74029" x2="77700" y2="74029"/>
                        <a14:foregroundMark x1="77700" y1="46830" x2="77700" y2="47853"/>
                        <a14:foregroundMark x1="77700" y1="49489" x2="77700" y2="49489"/>
                        <a14:foregroundMark x1="77700" y1="51125" x2="77700" y2="51125"/>
                        <a14:foregroundMark x1="77788" y1="52556" x2="77788" y2="52556"/>
                        <a14:foregroundMark x1="78051" y1="55419" x2="78051" y2="55419"/>
                        <a14:foregroundMark x1="78051" y1="56851" x2="78051" y2="56851"/>
                        <a14:foregroundMark x1="69183" y1="37628" x2="69183" y2="37628"/>
                        <a14:foregroundMark x1="68920" y1="39059" x2="69096" y2="41309"/>
                        <a14:foregroundMark x1="69096" y1="42331" x2="69096" y2="43558"/>
                        <a14:foregroundMark x1="69096" y1="45194" x2="69096" y2="47239"/>
                        <a14:foregroundMark x1="69183" y1="48671" x2="69271" y2="50102"/>
                        <a14:foregroundMark x1="69359" y1="52352" x2="69359" y2="53170"/>
                        <a14:foregroundMark x1="68920" y1="60327" x2="68920" y2="60327"/>
                        <a14:foregroundMark x1="68920" y1="63599" x2="68920" y2="64622"/>
                        <a14:foregroundMark x1="69096" y1="66667" x2="69183" y2="67894"/>
                        <a14:foregroundMark x1="69271" y1="72802" x2="69271" y2="72802"/>
                        <a14:foregroundMark x1="69535" y1="89980" x2="69535" y2="89980"/>
                        <a14:foregroundMark x1="69535" y1="90184" x2="69535" y2="90184"/>
                        <a14:foregroundMark x1="65847" y1="10020" x2="65847" y2="10020"/>
                        <a14:foregroundMark x1="65847" y1="10020" x2="65847" y2="10020"/>
                        <a14:foregroundMark x1="65847" y1="10020" x2="65847" y2="10020"/>
                        <a14:foregroundMark x1="65672" y1="10020" x2="65672" y2="10020"/>
                        <a14:foregroundMark x1="65672" y1="10020" x2="65672" y2="10020"/>
                        <a14:foregroundMark x1="72256" y1="1431" x2="72256" y2="1431"/>
                        <a14:foregroundMark x1="72256" y1="1431" x2="72256" y2="1431"/>
                        <a14:foregroundMark x1="73924" y1="1431" x2="73924" y2="1431"/>
                        <a14:foregroundMark x1="73924" y1="1431" x2="73924" y2="1431"/>
                        <a14:foregroundMark x1="73924" y1="1431" x2="73924" y2="1431"/>
                        <a14:foregroundMark x1="73924" y1="1431" x2="73924" y2="1431"/>
                        <a14:foregroundMark x1="80773" y1="8998" x2="80773" y2="8998"/>
                        <a14:foregroundMark x1="80773" y1="8998" x2="80773" y2="8998"/>
                        <a14:foregroundMark x1="80773" y1="8998" x2="80773" y2="8998"/>
                        <a14:foregroundMark x1="80773" y1="8998" x2="80773" y2="8998"/>
                        <a14:foregroundMark x1="80773" y1="8998" x2="80773" y2="8998"/>
                        <a14:foregroundMark x1="80773" y1="8998" x2="80773" y2="8998"/>
                        <a14:foregroundMark x1="80948" y1="12679" x2="80948" y2="12679"/>
                        <a14:foregroundMark x1="80948" y1="12679" x2="80948" y2="13906"/>
                        <a14:foregroundMark x1="80948" y1="14110" x2="80948" y2="14110"/>
                        <a14:foregroundMark x1="81124" y1="14928" x2="81124" y2="14928"/>
                        <a14:foregroundMark x1="83055" y1="6339" x2="83055" y2="6339"/>
                        <a14:foregroundMark x1="83231" y1="6339" x2="83231" y2="6339"/>
                        <a14:foregroundMark x1="89728" y1="25153" x2="89728" y2="25153"/>
                        <a14:foregroundMark x1="89728" y1="25153" x2="89728" y2="25153"/>
                        <a14:foregroundMark x1="90342" y1="26176" x2="90342" y2="26176"/>
                        <a14:foregroundMark x1="87796" y1="1227" x2="87796" y2="1227"/>
                        <a14:backgroundMark x1="22300" y1="3067" x2="22300" y2="3067"/>
                        <a14:backgroundMark x1="46181" y1="4294" x2="46181" y2="4294"/>
                        <a14:backgroundMark x1="43547" y1="19836" x2="43547" y2="19836"/>
                        <a14:backgroundMark x1="44513" y1="24540" x2="44513" y2="24540"/>
                        <a14:backgroundMark x1="77261" y1="14519" x2="77261" y2="14519"/>
                      </a14:backgroundRemoval>
                    </a14:imgEffect>
                  </a14:imgLayer>
                </a14:imgProps>
              </a:ext>
              <a:ext uri="{28A0092B-C50C-407E-A947-70E740481C1C}">
                <a14:useLocalDpi xmlns:a14="http://schemas.microsoft.com/office/drawing/2010/main"/>
              </a:ext>
            </a:extLst>
          </a:blip>
          <a:srcRect/>
          <a:stretch/>
        </p:blipFill>
        <p:spPr bwMode="auto">
          <a:xfrm rot="16200000" flipH="1" flipV="1">
            <a:off x="8809499" y="3631327"/>
            <a:ext cx="4733367" cy="203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7" name="TextBox 6">
            <a:extLst>
              <a:ext uri="{FF2B5EF4-FFF2-40B4-BE49-F238E27FC236}">
                <a16:creationId xmlns:a16="http://schemas.microsoft.com/office/drawing/2014/main" id="{D8176D21-24E0-6E39-D193-310CEB0FC317}"/>
              </a:ext>
            </a:extLst>
          </p:cNvPr>
          <p:cNvSpPr txBox="1"/>
          <p:nvPr/>
        </p:nvSpPr>
        <p:spPr>
          <a:xfrm>
            <a:off x="228580" y="1436645"/>
            <a:ext cx="9543145" cy="4524315"/>
          </a:xfrm>
          <a:prstGeom prst="rect">
            <a:avLst/>
          </a:prstGeom>
          <a:noFill/>
        </p:spPr>
        <p:txBody>
          <a:bodyPr wrap="square">
            <a:spAutoFit/>
          </a:bodyPr>
          <a:lstStyle/>
          <a:p>
            <a:r>
              <a:rPr lang="en-US" sz="2400" dirty="0">
                <a:latin typeface="Comic Sans MS" panose="030F0702030302020204" pitchFamily="66" charset="0"/>
              </a:rPr>
              <a:t>The best artists are always looking at different kinds of </a:t>
            </a:r>
          </a:p>
          <a:p>
            <a:r>
              <a:rPr lang="en-US" sz="2400" dirty="0">
                <a:latin typeface="Comic Sans MS" panose="030F0702030302020204" pitchFamily="66" charset="0"/>
              </a:rPr>
              <a:t>artwork to gain inspiration for their own work. Whether influenced by the content, composition, use of </a:t>
            </a:r>
            <a:r>
              <a:rPr lang="en-US" sz="2400" dirty="0" err="1">
                <a:latin typeface="Comic Sans MS" panose="030F0702030302020204" pitchFamily="66" charset="0"/>
              </a:rPr>
              <a:t>colour</a:t>
            </a:r>
            <a:r>
              <a:rPr lang="en-US" sz="2400" dirty="0">
                <a:latin typeface="Comic Sans MS" panose="030F0702030302020204" pitchFamily="66" charset="0"/>
              </a:rPr>
              <a:t>, application of paint, use of materials or overall concept - </a:t>
            </a:r>
            <a:r>
              <a:rPr lang="en-US" sz="2400" b="1" dirty="0">
                <a:latin typeface="Comic Sans MS" panose="030F0702030302020204" pitchFamily="66" charset="0"/>
              </a:rPr>
              <a:t>the more you see, the more you absorb and can use.</a:t>
            </a:r>
          </a:p>
          <a:p>
            <a:endParaRPr lang="en-US" sz="2400" dirty="0">
              <a:latin typeface="Comic Sans MS" panose="030F0702030302020204" pitchFamily="66" charset="0"/>
            </a:endParaRPr>
          </a:p>
          <a:p>
            <a:r>
              <a:rPr lang="en-US" sz="2400" dirty="0">
                <a:latin typeface="Comic Sans MS" panose="030F0702030302020204" pitchFamily="66" charset="0"/>
              </a:rPr>
              <a:t>So, with that in mind - if you get any time over the summer there is one exhibition not to be missed - </a:t>
            </a:r>
            <a:r>
              <a:rPr lang="en-US" sz="2400" b="1" dirty="0">
                <a:latin typeface="Comic Sans MS" panose="030F0702030302020204" pitchFamily="66" charset="0"/>
              </a:rPr>
              <a:t>Jenny Saville: The Anatomy of Painting</a:t>
            </a:r>
            <a:r>
              <a:rPr lang="en-US" sz="2400" dirty="0">
                <a:latin typeface="Comic Sans MS" panose="030F0702030302020204" pitchFamily="66" charset="0"/>
              </a:rPr>
              <a:t> @ the National Portrait Gallery.</a:t>
            </a:r>
          </a:p>
          <a:p>
            <a:endParaRPr lang="en-US" sz="2400" dirty="0">
              <a:latin typeface="Comic Sans MS" panose="030F0702030302020204" pitchFamily="66" charset="0"/>
            </a:endParaRPr>
          </a:p>
          <a:p>
            <a:r>
              <a:rPr lang="en-US" sz="2400" dirty="0">
                <a:latin typeface="Comic Sans MS" panose="030F0702030302020204" pitchFamily="66" charset="0"/>
              </a:rPr>
              <a:t>An incredible artists and I imagine this will be a first-class exhibition if you can make it!</a:t>
            </a:r>
          </a:p>
        </p:txBody>
      </p:sp>
    </p:spTree>
    <p:extLst>
      <p:ext uri="{BB962C8B-B14F-4D97-AF65-F5344CB8AC3E}">
        <p14:creationId xmlns:p14="http://schemas.microsoft.com/office/powerpoint/2010/main" val="10956125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D56F70-134C-3FDF-9ECB-7053489101F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C1ADCE7-A5B9-2FCB-60DA-575175A4AEDB}"/>
              </a:ext>
            </a:extLst>
          </p:cNvPr>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a:extLst>
              <a:ext uri="{FF2B5EF4-FFF2-40B4-BE49-F238E27FC236}">
                <a16:creationId xmlns:a16="http://schemas.microsoft.com/office/drawing/2014/main" id="{F7CF846F-C4EB-1D40-BE3F-EEF834DBCED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Free photo: Paint splatters - Dark, Paint, Splatter - Free Download - Jooinn">
            <a:extLst>
              <a:ext uri="{FF2B5EF4-FFF2-40B4-BE49-F238E27FC236}">
                <a16:creationId xmlns:a16="http://schemas.microsoft.com/office/drawing/2014/main" id="{10967966-3D1B-E60B-02E0-2BF23F727A87}"/>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ackgroundRemoval t="0" b="100000" l="1844" r="99737">
                        <a14:foregroundMark x1="60228" y1="9407" x2="60228" y2="9407"/>
                        <a14:foregroundMark x1="58648" y1="2863" x2="58648" y2="2863"/>
                        <a14:foregroundMark x1="73134" y1="14315" x2="73134" y2="14315"/>
                        <a14:foregroundMark x1="65672" y1="12883" x2="65672" y2="12883"/>
                        <a14:foregroundMark x1="65672" y1="12883" x2="65672" y2="12883"/>
                        <a14:foregroundMark x1="65672" y1="12883" x2="65672" y2="12883"/>
                        <a14:foregroundMark x1="73661" y1="8793" x2="73661" y2="8793"/>
                        <a14:foregroundMark x1="73661" y1="8793" x2="73661" y2="8793"/>
                        <a14:foregroundMark x1="71291" y1="22290" x2="71291" y2="22290"/>
                        <a14:foregroundMark x1="71291" y1="22290" x2="71291" y2="22290"/>
                        <a14:foregroundMark x1="71291" y1="22290" x2="71291" y2="22290"/>
                        <a14:foregroundMark x1="68569" y1="27812" x2="68569" y2="27812"/>
                        <a14:foregroundMark x1="68569" y1="28221" x2="68569" y2="28221"/>
                        <a14:foregroundMark x1="76734" y1="37628" x2="76734" y2="37628"/>
                        <a14:foregroundMark x1="76734" y1="37628" x2="76734" y2="37628"/>
                        <a14:foregroundMark x1="77173" y1="43149" x2="77173" y2="43149"/>
                        <a14:foregroundMark x1="71291" y1="30061" x2="71291" y2="30061"/>
                        <a14:foregroundMark x1="61896" y1="6544" x2="61896" y2="6544"/>
                        <a14:foregroundMark x1="57155" y1="4090" x2="57155" y2="4090"/>
                        <a14:foregroundMark x1="63916" y1="2863" x2="63916" y2="2863"/>
                        <a14:foregroundMark x1="63916" y1="3681" x2="63916" y2="3681"/>
                        <a14:foregroundMark x1="60755" y1="17178" x2="60755" y2="17178"/>
                        <a14:foregroundMark x1="60667" y1="17178" x2="60667" y2="17178"/>
                        <a14:foregroundMark x1="57068" y1="6953" x2="57068" y2="6953"/>
                        <a14:foregroundMark x1="57068" y1="7157" x2="57068" y2="7157"/>
                        <a14:foregroundMark x1="62072" y1="2658" x2="62072" y2="2658"/>
                        <a14:foregroundMark x1="62072" y1="2658" x2="62072" y2="2658"/>
                        <a14:foregroundMark x1="59438" y1="1431" x2="59438" y2="1431"/>
                        <a14:foregroundMark x1="60492" y1="1840" x2="60492" y2="1840"/>
                        <a14:foregroundMark x1="44864" y1="43967" x2="44864" y2="43967"/>
                        <a14:foregroundMark x1="61370" y1="46626" x2="61370" y2="46626"/>
                        <a14:foregroundMark x1="61633" y1="51534" x2="61633" y2="51534"/>
                        <a14:foregroundMark x1="61545" y1="56033" x2="61545" y2="56033"/>
                        <a14:foregroundMark x1="61545" y1="55828" x2="61545" y2="55828"/>
                        <a14:foregroundMark x1="61633" y1="59100" x2="61633" y2="59100"/>
                        <a14:foregroundMark x1="61633" y1="59100" x2="61633" y2="59100"/>
                        <a14:foregroundMark x1="62072" y1="66053" x2="62072" y2="66053"/>
                        <a14:foregroundMark x1="62072" y1="66053" x2="62072" y2="66053"/>
                        <a14:foregroundMark x1="61106" y1="42945" x2="61106" y2="42945"/>
                        <a14:foregroundMark x1="60931" y1="24744" x2="60931" y2="24744"/>
                        <a14:foregroundMark x1="60931" y1="24744" x2="60931" y2="24744"/>
                        <a14:foregroundMark x1="61194" y1="36810" x2="61194" y2="36810"/>
                        <a14:foregroundMark x1="61194" y1="36810" x2="61194" y2="36810"/>
                        <a14:foregroundMark x1="61194" y1="36810" x2="61194" y2="36810"/>
                        <a14:foregroundMark x1="61194" y1="36810" x2="61194" y2="36810"/>
                        <a14:foregroundMark x1="61194" y1="36810" x2="61194" y2="36810"/>
                        <a14:foregroundMark x1="6321" y1="64008" x2="6321" y2="64008"/>
                        <a14:foregroundMark x1="92186" y1="37219" x2="92186" y2="37219"/>
                        <a14:foregroundMark x1="61282" y1="32720" x2="61282" y2="32720"/>
                        <a14:foregroundMark x1="61282" y1="32515" x2="61282" y2="32515"/>
                        <a14:foregroundMark x1="61282" y1="32515" x2="61282" y2="32515"/>
                        <a14:foregroundMark x1="61282" y1="40286" x2="61282" y2="40286"/>
                        <a14:foregroundMark x1="61282" y1="40286" x2="61282" y2="40286"/>
                        <a14:foregroundMark x1="61370" y1="49080" x2="61370" y2="49080"/>
                        <a14:foregroundMark x1="61370" y1="49489" x2="61370" y2="49489"/>
                        <a14:foregroundMark x1="64267" y1="17996" x2="64267" y2="17996"/>
                        <a14:foregroundMark x1="64969" y1="16769" x2="64969" y2="16769"/>
                        <a14:foregroundMark x1="68920" y1="12679" x2="68920" y2="12679"/>
                        <a14:foregroundMark x1="70413" y1="15337" x2="70413" y2="15337"/>
                        <a14:foregroundMark x1="70413" y1="15337" x2="70413" y2="15337"/>
                        <a14:foregroundMark x1="70413" y1="15337" x2="70413" y2="15337"/>
                        <a14:foregroundMark x1="69359" y1="20859" x2="69359" y2="20859"/>
                        <a14:foregroundMark x1="69359" y1="20859" x2="69359" y2="20859"/>
                        <a14:foregroundMark x1="69359" y1="21268" x2="69359" y2="21268"/>
                        <a14:foregroundMark x1="69535" y1="21268" x2="69535" y2="21268"/>
                        <a14:foregroundMark x1="83582" y1="15542" x2="83582" y2="15542"/>
                        <a14:foregroundMark x1="83582" y1="15542" x2="83582" y2="15542"/>
                        <a14:foregroundMark x1="83582" y1="15542" x2="83582" y2="15542"/>
                        <a14:foregroundMark x1="83582" y1="15542" x2="83582" y2="15542"/>
                        <a14:foregroundMark x1="87182" y1="11247" x2="87182" y2="11247"/>
                        <a14:foregroundMark x1="87182" y1="11247" x2="87182" y2="11247"/>
                        <a14:foregroundMark x1="87182" y1="11247" x2="87182" y2="11247"/>
                        <a14:foregroundMark x1="87182" y1="11247" x2="87182" y2="11247"/>
                        <a14:foregroundMark x1="87182" y1="11247" x2="87182" y2="11247"/>
                        <a14:foregroundMark x1="87796" y1="17178" x2="87796" y2="17178"/>
                        <a14:foregroundMark x1="83055" y1="24540" x2="83494" y2="24540"/>
                        <a14:foregroundMark x1="84987" y1="24540" x2="84987" y2="25767"/>
                        <a14:foregroundMark x1="84284" y1="37014" x2="84284" y2="37014"/>
                        <a14:foregroundMark x1="85689" y1="39877" x2="85689" y2="39877"/>
                        <a14:foregroundMark x1="87006" y1="43558" x2="87006" y2="43558"/>
                        <a14:foregroundMark x1="87884" y1="39877" x2="87884" y2="39877"/>
                        <a14:foregroundMark x1="88060" y1="37014" x2="88060" y2="37014"/>
                        <a14:foregroundMark x1="85601" y1="40491" x2="85601" y2="40491"/>
                        <a14:foregroundMark x1="85865" y1="42740" x2="85865" y2="42740"/>
                        <a14:foregroundMark x1="86392" y1="42740" x2="86392" y2="42740"/>
                        <a14:foregroundMark x1="87357" y1="42127" x2="87357" y2="42127"/>
                        <a14:foregroundMark x1="87884" y1="42127" x2="87884" y2="40695"/>
                        <a14:foregroundMark x1="87884" y1="38446" x2="87884" y2="38446"/>
                        <a14:foregroundMark x1="69359" y1="4908" x2="69359" y2="4908"/>
                        <a14:foregroundMark x1="69359" y1="4908" x2="69359" y2="4908"/>
                        <a14:foregroundMark x1="69359" y1="4908" x2="69359" y2="4908"/>
                        <a14:foregroundMark x1="69359" y1="4908" x2="69359" y2="4908"/>
                        <a14:foregroundMark x1="67428" y1="1840" x2="67428" y2="1840"/>
                        <a14:foregroundMark x1="67428" y1="1431" x2="67428" y2="1431"/>
                        <a14:foregroundMark x1="66550" y1="1227" x2="66550" y2="1227"/>
                        <a14:foregroundMark x1="66550" y1="1227" x2="66550" y2="1227"/>
                        <a14:foregroundMark x1="66550" y1="1227" x2="66550" y2="1227"/>
                        <a14:foregroundMark x1="66550" y1="1227" x2="66550" y2="1227"/>
                        <a14:foregroundMark x1="66550" y1="1227" x2="66550" y2="1227"/>
                        <a14:foregroundMark x1="69096" y1="1840" x2="69096" y2="1840"/>
                        <a14:foregroundMark x1="69096" y1="1840" x2="69096" y2="1840"/>
                        <a14:foregroundMark x1="69096" y1="1840" x2="69096" y2="1840"/>
                        <a14:foregroundMark x1="68832" y1="1431" x2="68832" y2="1431"/>
                        <a14:foregroundMark x1="68832" y1="1431" x2="68832" y2="1431"/>
                        <a14:foregroundMark x1="77700" y1="62372" x2="77700" y2="62372"/>
                        <a14:foregroundMark x1="77700" y1="62372" x2="77700" y2="62372"/>
                        <a14:foregroundMark x1="77700" y1="66258" x2="77700" y2="66258"/>
                        <a14:foregroundMark x1="77700" y1="67280" x2="77524" y2="68098"/>
                        <a14:foregroundMark x1="77524" y1="69325" x2="77524" y2="70552"/>
                        <a14:foregroundMark x1="77700" y1="71575" x2="77700" y2="71575"/>
                        <a14:foregroundMark x1="77700" y1="72802" x2="77700" y2="72802"/>
                        <a14:foregroundMark x1="77700" y1="74029" x2="77700" y2="74029"/>
                        <a14:foregroundMark x1="77700" y1="46830" x2="77700" y2="47853"/>
                        <a14:foregroundMark x1="77700" y1="49489" x2="77700" y2="49489"/>
                        <a14:foregroundMark x1="77700" y1="51125" x2="77700" y2="51125"/>
                        <a14:foregroundMark x1="77788" y1="52556" x2="77788" y2="52556"/>
                        <a14:foregroundMark x1="78051" y1="55419" x2="78051" y2="55419"/>
                        <a14:foregroundMark x1="78051" y1="56851" x2="78051" y2="56851"/>
                        <a14:foregroundMark x1="69183" y1="37628" x2="69183" y2="37628"/>
                        <a14:foregroundMark x1="68920" y1="39059" x2="69096" y2="41309"/>
                        <a14:foregroundMark x1="69096" y1="42331" x2="69096" y2="43558"/>
                        <a14:foregroundMark x1="69096" y1="45194" x2="69096" y2="47239"/>
                        <a14:foregroundMark x1="69183" y1="48671" x2="69271" y2="50102"/>
                        <a14:foregroundMark x1="69359" y1="52352" x2="69359" y2="53170"/>
                        <a14:foregroundMark x1="68920" y1="60327" x2="68920" y2="60327"/>
                        <a14:foregroundMark x1="68920" y1="63599" x2="68920" y2="64622"/>
                        <a14:foregroundMark x1="69096" y1="66667" x2="69183" y2="67894"/>
                        <a14:foregroundMark x1="69271" y1="72802" x2="69271" y2="72802"/>
                        <a14:foregroundMark x1="69535" y1="89980" x2="69535" y2="89980"/>
                        <a14:foregroundMark x1="69535" y1="90184" x2="69535" y2="90184"/>
                        <a14:foregroundMark x1="65847" y1="10020" x2="65847" y2="10020"/>
                        <a14:foregroundMark x1="65847" y1="10020" x2="65847" y2="10020"/>
                        <a14:foregroundMark x1="65847" y1="10020" x2="65847" y2="10020"/>
                        <a14:foregroundMark x1="65672" y1="10020" x2="65672" y2="10020"/>
                        <a14:foregroundMark x1="65672" y1="10020" x2="65672" y2="10020"/>
                        <a14:foregroundMark x1="72256" y1="1431" x2="72256" y2="1431"/>
                        <a14:foregroundMark x1="72256" y1="1431" x2="72256" y2="1431"/>
                        <a14:foregroundMark x1="73924" y1="1431" x2="73924" y2="1431"/>
                        <a14:foregroundMark x1="73924" y1="1431" x2="73924" y2="1431"/>
                        <a14:foregroundMark x1="73924" y1="1431" x2="73924" y2="1431"/>
                        <a14:foregroundMark x1="73924" y1="1431" x2="73924" y2="1431"/>
                        <a14:foregroundMark x1="80773" y1="8998" x2="80773" y2="8998"/>
                        <a14:foregroundMark x1="80773" y1="8998" x2="80773" y2="8998"/>
                        <a14:foregroundMark x1="80773" y1="8998" x2="80773" y2="8998"/>
                        <a14:foregroundMark x1="80773" y1="8998" x2="80773" y2="8998"/>
                        <a14:foregroundMark x1="80773" y1="8998" x2="80773" y2="8998"/>
                        <a14:foregroundMark x1="80773" y1="8998" x2="80773" y2="8998"/>
                        <a14:foregroundMark x1="80948" y1="12679" x2="80948" y2="12679"/>
                        <a14:foregroundMark x1="80948" y1="12679" x2="80948" y2="13906"/>
                        <a14:foregroundMark x1="80948" y1="14110" x2="80948" y2="14110"/>
                        <a14:foregroundMark x1="81124" y1="14928" x2="81124" y2="14928"/>
                        <a14:foregroundMark x1="83055" y1="6339" x2="83055" y2="6339"/>
                        <a14:foregroundMark x1="83231" y1="6339" x2="83231" y2="6339"/>
                        <a14:foregroundMark x1="89728" y1="25153" x2="89728" y2="25153"/>
                        <a14:foregroundMark x1="89728" y1="25153" x2="89728" y2="25153"/>
                        <a14:foregroundMark x1="90342" y1="26176" x2="90342" y2="26176"/>
                        <a14:foregroundMark x1="87796" y1="1227" x2="87796" y2="1227"/>
                        <a14:backgroundMark x1="22300" y1="3067" x2="22300" y2="3067"/>
                        <a14:backgroundMark x1="46181" y1="4294" x2="46181" y2="4294"/>
                        <a14:backgroundMark x1="43547" y1="19836" x2="43547" y2="19836"/>
                        <a14:backgroundMark x1="44513" y1="24540" x2="44513" y2="24540"/>
                        <a14:backgroundMark x1="77261" y1="14519" x2="77261" y2="14519"/>
                      </a14:backgroundRemoval>
                    </a14:imgEffect>
                  </a14:imgLayer>
                </a14:imgProps>
              </a:ext>
              <a:ext uri="{28A0092B-C50C-407E-A947-70E740481C1C}">
                <a14:useLocalDpi xmlns:a14="http://schemas.microsoft.com/office/drawing/2010/main"/>
              </a:ext>
            </a:extLst>
          </a:blip>
          <a:srcRect/>
          <a:stretch/>
        </p:blipFill>
        <p:spPr bwMode="auto">
          <a:xfrm rot="16200000" flipH="1" flipV="1">
            <a:off x="8809499" y="3631327"/>
            <a:ext cx="4733367" cy="203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Rectangle 5">
            <a:extLst>
              <a:ext uri="{FF2B5EF4-FFF2-40B4-BE49-F238E27FC236}">
                <a16:creationId xmlns:a16="http://schemas.microsoft.com/office/drawing/2014/main" id="{2DF40BDB-1F11-B692-0FD1-3995ED1FA94A}"/>
              </a:ext>
            </a:extLst>
          </p:cNvPr>
          <p:cNvSpPr/>
          <p:nvPr/>
        </p:nvSpPr>
        <p:spPr>
          <a:xfrm>
            <a:off x="196077" y="720651"/>
            <a:ext cx="8665257" cy="585097"/>
          </a:xfrm>
          <a:prstGeom prst="rect">
            <a:avLst/>
          </a:prstGeom>
        </p:spPr>
        <p:txBody>
          <a:bodyPr wrap="square">
            <a:spAutoFit/>
          </a:bodyPr>
          <a:lstStyle/>
          <a:p>
            <a:pPr>
              <a:lnSpc>
                <a:spcPct val="150000"/>
              </a:lnSpc>
            </a:pPr>
            <a:r>
              <a:rPr lang="en-US" sz="2400" b="1" i="1" dirty="0">
                <a:latin typeface="Comic Sans MS" panose="030F0702030302020204" pitchFamily="66" charset="0"/>
              </a:rPr>
              <a:t>Art Exhibitions you might like to visit over the summer.</a:t>
            </a:r>
          </a:p>
        </p:txBody>
      </p:sp>
      <p:sp>
        <p:nvSpPr>
          <p:cNvPr id="9" name="TextBox 8">
            <a:extLst>
              <a:ext uri="{FF2B5EF4-FFF2-40B4-BE49-F238E27FC236}">
                <a16:creationId xmlns:a16="http://schemas.microsoft.com/office/drawing/2014/main" id="{B2AA4B29-24C9-0B81-1C98-CA80757C9274}"/>
              </a:ext>
            </a:extLst>
          </p:cNvPr>
          <p:cNvSpPr txBox="1"/>
          <p:nvPr/>
        </p:nvSpPr>
        <p:spPr>
          <a:xfrm>
            <a:off x="196077" y="1471151"/>
            <a:ext cx="9543145" cy="4708981"/>
          </a:xfrm>
          <a:prstGeom prst="rect">
            <a:avLst/>
          </a:prstGeom>
          <a:noFill/>
        </p:spPr>
        <p:txBody>
          <a:bodyPr wrap="square">
            <a:spAutoFit/>
          </a:bodyPr>
          <a:lstStyle/>
          <a:p>
            <a:r>
              <a:rPr lang="en-US" sz="2000" b="1" dirty="0">
                <a:latin typeface="Comic Sans MS" panose="030F0702030302020204" pitchFamily="66" charset="0"/>
              </a:rPr>
              <a:t>Jenny Saville: The Anatomy of Painting </a:t>
            </a:r>
            <a:r>
              <a:rPr lang="en-US" sz="2000" dirty="0">
                <a:latin typeface="Comic Sans MS" panose="030F0702030302020204" pitchFamily="66" charset="0"/>
              </a:rPr>
              <a:t>is the largest major </a:t>
            </a:r>
          </a:p>
          <a:p>
            <a:r>
              <a:rPr lang="en-US" sz="2000" dirty="0">
                <a:latin typeface="Comic Sans MS" panose="030F0702030302020204" pitchFamily="66" charset="0"/>
              </a:rPr>
              <a:t>museum exhibition in the UK dedicated to one of the world’s foremost contemporary painters.</a:t>
            </a:r>
          </a:p>
          <a:p>
            <a:endParaRPr lang="en-US" sz="2000" dirty="0">
              <a:latin typeface="Comic Sans MS" panose="030F0702030302020204" pitchFamily="66" charset="0"/>
            </a:endParaRPr>
          </a:p>
          <a:p>
            <a:r>
              <a:rPr lang="en-US" sz="2000" dirty="0">
                <a:latin typeface="Comic Sans MS" panose="030F0702030302020204" pitchFamily="66" charset="0"/>
              </a:rPr>
              <a:t>Saville rose to prominence in the early 1990s, following her acclaimed degree show at the Glasgow School of Art. Since then, she has played a leading role in the re-invigoration of figurative painting – a genre that she continues to test today. Her unique ability to create visceral portraits from thick layers of paint reveals an artist with a deep passion for the process itself.</a:t>
            </a:r>
          </a:p>
          <a:p>
            <a:endParaRPr lang="en-US" sz="2000" dirty="0">
              <a:latin typeface="Comic Sans MS" panose="030F0702030302020204" pitchFamily="66" charset="0"/>
            </a:endParaRPr>
          </a:p>
          <a:p>
            <a:r>
              <a:rPr lang="en-US" sz="2000" dirty="0">
                <a:latin typeface="Comic Sans MS" panose="030F0702030302020204" pitchFamily="66" charset="0"/>
              </a:rPr>
              <a:t>From charcoal drawings to large-scale oil paintings of the human form, this chronological display includes works that question the historical notions of female beauty, the monumental nudes that launched Saville to acclaim in 1992, and new works on display for the first time.</a:t>
            </a:r>
          </a:p>
          <a:p>
            <a:endParaRPr lang="en-US" sz="2000" dirty="0"/>
          </a:p>
        </p:txBody>
      </p:sp>
    </p:spTree>
    <p:extLst>
      <p:ext uri="{BB962C8B-B14F-4D97-AF65-F5344CB8AC3E}">
        <p14:creationId xmlns:p14="http://schemas.microsoft.com/office/powerpoint/2010/main" val="19813013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Free photo: Paint splatters - Dark, Paint, Splatter - Free Download - Jooinn">
            <a:extLst>
              <a:ext uri="{FF2B5EF4-FFF2-40B4-BE49-F238E27FC236}">
                <a16:creationId xmlns:a16="http://schemas.microsoft.com/office/drawing/2014/main" id="{B4B1EB72-728D-EC7D-0B2B-0FF0D8744768}"/>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flipV="1">
            <a:off x="5436337" y="3832166"/>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5" name="Picture 1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Free photo: Paint splatters - Dark, Paint, Splatter - Free Download - Jooinn">
            <a:extLst>
              <a:ext uri="{FF2B5EF4-FFF2-40B4-BE49-F238E27FC236}">
                <a16:creationId xmlns:a16="http://schemas.microsoft.com/office/drawing/2014/main" id="{3C105EFB-1C7F-1F89-0913-5E897163D311}"/>
              </a:ext>
            </a:extLst>
          </p:cNvPr>
          <p:cNvPicPr>
            <a:picLocks noChangeAspect="1" noChangeArrowheads="1"/>
          </p:cNvPicPr>
          <p:nvPr/>
        </p:nvPicPr>
        <p:blipFill rotWithShape="1">
          <a:blip r:embed="rId5" cstate="screen">
            <a:extLst>
              <a:ext uri="{BEBA8EAE-BF5A-486C-A8C5-ECC9F3942E4B}">
                <a14:imgProps xmlns:a14="http://schemas.microsoft.com/office/drawing/2010/main">
                  <a14:imgLayer r:embed="rId6">
                    <a14:imgEffect>
                      <a14:backgroundRemoval t="0" b="100000" l="1875" r="99792">
                        <a14:foregroundMark x1="60208" y1="9332" x2="60208" y2="9332"/>
                        <a14:foregroundMark x1="58646" y1="2900" x2="58646" y2="2900"/>
                        <a14:foregroundMark x1="73125" y1="14376" x2="73125" y2="14376"/>
                        <a14:foregroundMark x1="65677" y1="12989" x2="65677" y2="12989"/>
                        <a14:foregroundMark x1="65677" y1="12989" x2="65677" y2="12989"/>
                        <a14:foregroundMark x1="65677" y1="12989" x2="65677" y2="12989"/>
                        <a14:foregroundMark x1="73698" y1="8701" x2="73698" y2="8701"/>
                        <a14:foregroundMark x1="73698" y1="8701" x2="73698" y2="8701"/>
                        <a14:foregroundMark x1="71250" y1="22194" x2="71250" y2="22194"/>
                        <a14:foregroundMark x1="71250" y1="22194" x2="71250" y2="22194"/>
                        <a14:foregroundMark x1="71250" y1="22194" x2="71250" y2="22194"/>
                        <a14:foregroundMark x1="68542" y1="27869" x2="68542" y2="27869"/>
                        <a14:foregroundMark x1="68542" y1="28247" x2="68542" y2="28247"/>
                        <a14:foregroundMark x1="76719" y1="37579" x2="76719" y2="37579"/>
                        <a14:foregroundMark x1="76719" y1="37579" x2="76719" y2="37579"/>
                        <a14:foregroundMark x1="77135" y1="43253" x2="77135" y2="43253"/>
                        <a14:foregroundMark x1="71250" y1="30013" x2="71250" y2="30013"/>
                        <a14:foregroundMark x1="61927" y1="6557" x2="61927" y2="6557"/>
                        <a14:foregroundMark x1="57188" y1="4035" x2="57188" y2="4035"/>
                        <a14:foregroundMark x1="63958" y1="2900" x2="63958" y2="2900"/>
                        <a14:foregroundMark x1="63958" y1="3657" x2="63958" y2="3657"/>
                        <a14:foregroundMark x1="60781" y1="17276" x2="60781" y2="17276"/>
                        <a14:foregroundMark x1="60625" y1="17276" x2="60625" y2="17276"/>
                        <a14:foregroundMark x1="57083" y1="6936" x2="57083" y2="6936"/>
                        <a14:foregroundMark x1="57083" y1="7188" x2="57083" y2="7188"/>
                        <a14:foregroundMark x1="62083" y1="2648" x2="62083" y2="2648"/>
                        <a14:foregroundMark x1="62083" y1="2648" x2="62083" y2="2648"/>
                        <a14:foregroundMark x1="59479" y1="1513" x2="59479" y2="1513"/>
                        <a14:foregroundMark x1="60521" y1="1892" x2="60521" y2="1892"/>
                        <a14:foregroundMark x1="44896" y1="44010" x2="44896" y2="44010"/>
                        <a14:foregroundMark x1="61354" y1="46532" x2="61354" y2="46532"/>
                        <a14:foregroundMark x1="61667" y1="51450" x2="61667" y2="51450"/>
                        <a14:foregroundMark x1="61510" y1="56116" x2="61510" y2="56116"/>
                        <a14:foregroundMark x1="61510" y1="55738" x2="61510" y2="55738"/>
                        <a14:foregroundMark x1="61667" y1="59016" x2="61667" y2="59016"/>
                        <a14:foregroundMark x1="61667" y1="59016" x2="61667" y2="59016"/>
                        <a14:foregroundMark x1="62083" y1="66078" x2="62083" y2="66078"/>
                        <a14:foregroundMark x1="62083" y1="66078" x2="62083" y2="66078"/>
                        <a14:foregroundMark x1="61094" y1="42875" x2="61094" y2="42875"/>
                        <a14:foregroundMark x1="60938" y1="24716" x2="60938" y2="24716"/>
                        <a14:foregroundMark x1="60938" y1="24716" x2="60938" y2="24716"/>
                        <a14:foregroundMark x1="61198" y1="36822" x2="61198" y2="36822"/>
                        <a14:foregroundMark x1="61198" y1="36822" x2="61198" y2="36822"/>
                        <a14:foregroundMark x1="61198" y1="36822" x2="61198" y2="36822"/>
                        <a14:foregroundMark x1="61198" y1="36822" x2="61198" y2="36822"/>
                        <a14:foregroundMark x1="61198" y1="36822" x2="61198" y2="36822"/>
                        <a14:foregroundMark x1="6354" y1="63934" x2="6354" y2="63934"/>
                        <a14:foregroundMark x1="92188" y1="37201" x2="92188" y2="37201"/>
                        <a14:foregroundMark x1="61250" y1="32787" x2="61250" y2="32787"/>
                        <a14:foregroundMark x1="61250" y1="32535" x2="61250" y2="32535"/>
                        <a14:foregroundMark x1="61250" y1="32535" x2="61250" y2="32535"/>
                        <a14:foregroundMark x1="61250" y1="40227" x2="61250" y2="40227"/>
                        <a14:foregroundMark x1="61250" y1="40227" x2="61250" y2="40227"/>
                        <a14:foregroundMark x1="61354" y1="49180" x2="61354" y2="49180"/>
                        <a14:foregroundMark x1="61354" y1="49433" x2="61354" y2="49433"/>
                        <a14:foregroundMark x1="64271" y1="17907" x2="64271" y2="17907"/>
                        <a14:foregroundMark x1="64948" y1="16772" x2="64948" y2="16772"/>
                        <a14:foregroundMark x1="68958" y1="12736" x2="68958" y2="12736"/>
                        <a14:foregroundMark x1="70417" y1="15259" x2="70417" y2="15259"/>
                        <a14:foregroundMark x1="70417" y1="15259" x2="70417" y2="15259"/>
                        <a14:foregroundMark x1="70417" y1="15259" x2="70417" y2="15259"/>
                        <a14:foregroundMark x1="69375" y1="20933" x2="69375" y2="20933"/>
                        <a14:foregroundMark x1="69375" y1="20933" x2="69375" y2="20933"/>
                        <a14:foregroundMark x1="69375" y1="21185" x2="69375" y2="21185"/>
                        <a14:foregroundMark x1="69531" y1="21185" x2="69531" y2="21185"/>
                        <a14:foregroundMark x1="83594" y1="15637" x2="83594" y2="15637"/>
                        <a14:foregroundMark x1="83594" y1="15637" x2="83594" y2="15637"/>
                        <a14:foregroundMark x1="83594" y1="15637" x2="83594" y2="15637"/>
                        <a14:foregroundMark x1="83594" y1="15637" x2="83594" y2="15637"/>
                        <a14:foregroundMark x1="87188" y1="11349" x2="87188" y2="11349"/>
                        <a14:foregroundMark x1="87188" y1="11349" x2="87188" y2="11349"/>
                        <a14:foregroundMark x1="87188" y1="11349" x2="87188" y2="11349"/>
                        <a14:foregroundMark x1="87188" y1="11349" x2="87188" y2="11349"/>
                        <a14:foregroundMark x1="87188" y1="11349" x2="87188" y2="11349"/>
                        <a14:foregroundMark x1="87760" y1="17276" x2="87760" y2="17276"/>
                        <a14:foregroundMark x1="83021" y1="24590" x2="83490" y2="24590"/>
                        <a14:foregroundMark x1="84948" y1="24590" x2="84948" y2="25725"/>
                        <a14:foregroundMark x1="84271" y1="37074" x2="84271" y2="37074"/>
                        <a14:foregroundMark x1="85729" y1="39849" x2="85729" y2="39849"/>
                        <a14:foregroundMark x1="86979" y1="43506" x2="86979" y2="43506"/>
                        <a14:foregroundMark x1="87865" y1="39849" x2="87865" y2="39849"/>
                        <a14:foregroundMark x1="88021" y1="37074" x2="88021" y2="37074"/>
                        <a14:foregroundMark x1="85625" y1="40479" x2="85625" y2="40479"/>
                        <a14:foregroundMark x1="85833" y1="42749" x2="85833" y2="42749"/>
                        <a14:foregroundMark x1="86406" y1="42749" x2="86406" y2="42749"/>
                        <a14:foregroundMark x1="87344" y1="42119" x2="87344" y2="42119"/>
                        <a14:foregroundMark x1="87865" y1="42119" x2="87865" y2="40731"/>
                        <a14:foregroundMark x1="87865" y1="38462" x2="87865" y2="38462"/>
                        <a14:foregroundMark x1="69375" y1="4918" x2="69375" y2="4918"/>
                        <a14:foregroundMark x1="69375" y1="4918" x2="69375" y2="4918"/>
                        <a14:foregroundMark x1="69375" y1="4918" x2="69375" y2="4918"/>
                        <a14:foregroundMark x1="69375" y1="4918" x2="69375" y2="4918"/>
                        <a14:foregroundMark x1="67448" y1="1765" x2="67448" y2="1765"/>
                        <a14:foregroundMark x1="67448" y1="1513" x2="67448" y2="1513"/>
                        <a14:foregroundMark x1="66563" y1="1135" x2="66563" y2="1135"/>
                        <a14:foregroundMark x1="66563" y1="1135" x2="66563" y2="1135"/>
                        <a14:foregroundMark x1="66563" y1="1135" x2="66563" y2="1135"/>
                        <a14:foregroundMark x1="66563" y1="1135" x2="66563" y2="1135"/>
                        <a14:foregroundMark x1="66563" y1="1135" x2="66563" y2="1135"/>
                        <a14:foregroundMark x1="69063" y1="1765" x2="69063" y2="1765"/>
                        <a14:foregroundMark x1="69063" y1="1765" x2="69063" y2="1765"/>
                        <a14:foregroundMark x1="69063" y1="1765" x2="69063" y2="1765"/>
                        <a14:foregroundMark x1="68854" y1="1513" x2="68854" y2="1513"/>
                        <a14:foregroundMark x1="68854" y1="1513" x2="68854" y2="1513"/>
                        <a14:foregroundMark x1="77656" y1="62421" x2="77656" y2="62421"/>
                        <a14:foregroundMark x1="77656" y1="62421" x2="77656" y2="62421"/>
                        <a14:foregroundMark x1="77656" y1="66204" x2="77656" y2="66204"/>
                        <a14:foregroundMark x1="77656" y1="67339" x2="77552" y2="68096"/>
                        <a14:foregroundMark x1="77552" y1="69231" x2="77552" y2="70618"/>
                        <a14:foregroundMark x1="77656" y1="71501" x2="77656" y2="71501"/>
                        <a14:foregroundMark x1="77656" y1="72888" x2="77656" y2="72888"/>
                        <a14:foregroundMark x1="77656" y1="74023" x2="77656" y2="74023"/>
                        <a14:foregroundMark x1="77656" y1="46910" x2="77656" y2="47793"/>
                        <a14:foregroundMark x1="77656" y1="49433" x2="77656" y2="49433"/>
                        <a14:foregroundMark x1="77656" y1="51198" x2="77656" y2="51198"/>
                        <a14:foregroundMark x1="77813" y1="52585" x2="77813" y2="52585"/>
                        <a14:foregroundMark x1="78021" y1="55359" x2="78021" y2="55359"/>
                        <a14:foregroundMark x1="78021" y1="56873" x2="78021" y2="56873"/>
                        <a14:foregroundMark x1="69167" y1="37579" x2="69167" y2="37579"/>
                        <a14:foregroundMark x1="68958" y1="39092" x2="69063" y2="41236"/>
                        <a14:foregroundMark x1="69063" y1="42371" x2="69063" y2="43506"/>
                        <a14:foregroundMark x1="69063" y1="45271" x2="69063" y2="47289"/>
                        <a14:foregroundMark x1="69167" y1="48676" x2="69271" y2="50063"/>
                        <a14:foregroundMark x1="69375" y1="52333" x2="69375" y2="53216"/>
                        <a14:foregroundMark x1="68958" y1="60277" x2="68958" y2="60277"/>
                        <a14:foregroundMark x1="68958" y1="63556" x2="68958" y2="64691"/>
                        <a14:foregroundMark x1="69063" y1="66709" x2="69167" y2="67844"/>
                        <a14:foregroundMark x1="69271" y1="72888" x2="69271" y2="72888"/>
                        <a14:foregroundMark x1="69531" y1="89912" x2="69531" y2="89912"/>
                        <a14:foregroundMark x1="69531" y1="90164" x2="69531" y2="90164"/>
                        <a14:foregroundMark x1="65885" y1="9962" x2="65885" y2="9962"/>
                        <a14:foregroundMark x1="65885" y1="9962" x2="65885" y2="9962"/>
                        <a14:foregroundMark x1="65885" y1="9962" x2="65885" y2="9962"/>
                        <a14:foregroundMark x1="65677" y1="9962" x2="65677" y2="9962"/>
                        <a14:foregroundMark x1="65677" y1="9962" x2="65677" y2="9962"/>
                        <a14:foregroundMark x1="72240" y1="1513" x2="72240" y2="1513"/>
                        <a14:foregroundMark x1="72240" y1="1513" x2="72240" y2="1513"/>
                        <a14:foregroundMark x1="73958" y1="1513" x2="73958" y2="1513"/>
                        <a14:foregroundMark x1="73958" y1="1513" x2="73958" y2="1513"/>
                        <a14:foregroundMark x1="73958" y1="1513" x2="73958" y2="1513"/>
                        <a14:foregroundMark x1="73958" y1="1513" x2="73958" y2="1513"/>
                        <a14:foregroundMark x1="80729" y1="9079" x2="80729" y2="9079"/>
                        <a14:foregroundMark x1="80729" y1="9079" x2="80729" y2="9079"/>
                        <a14:foregroundMark x1="80729" y1="9079" x2="80729" y2="9079"/>
                        <a14:foregroundMark x1="80729" y1="9079" x2="80729" y2="9079"/>
                        <a14:foregroundMark x1="80729" y1="9079" x2="80729" y2="9079"/>
                        <a14:foregroundMark x1="80729" y1="9079" x2="80729" y2="9079"/>
                        <a14:foregroundMark x1="80990" y1="12736" x2="80990" y2="12736"/>
                        <a14:foregroundMark x1="80990" y1="12736" x2="80990" y2="13871"/>
                        <a14:foregroundMark x1="80990" y1="14124" x2="80990" y2="14124"/>
                        <a14:foregroundMark x1="81094" y1="15006" x2="81094" y2="15006"/>
                        <a14:foregroundMark x1="83021" y1="6305" x2="83021" y2="6305"/>
                        <a14:foregroundMark x1="83229" y1="6305" x2="83229" y2="6305"/>
                        <a14:foregroundMark x1="89688" y1="25221" x2="89688" y2="25221"/>
                        <a14:foregroundMark x1="89688" y1="25221" x2="89688" y2="25221"/>
                        <a14:foregroundMark x1="90365" y1="26103" x2="90365" y2="26103"/>
                        <a14:foregroundMark x1="87760" y1="1135" x2="87760" y2="1135"/>
                        <a14:backgroundMark x1="22292" y1="3153" x2="22292" y2="3153"/>
                        <a14:backgroundMark x1="46146" y1="4288" x2="46146" y2="4288"/>
                        <a14:backgroundMark x1="43542" y1="19798" x2="43542" y2="19798"/>
                        <a14:backgroundMark x1="44531" y1="24590" x2="44531" y2="24590"/>
                        <a14:backgroundMark x1="77240" y1="14502" x2="77240" y2="14502"/>
                      </a14:backgroundRemoval>
                    </a14:imgEffect>
                  </a14:imgLayer>
                </a14:imgProps>
              </a:ext>
              <a:ext uri="{28A0092B-C50C-407E-A947-70E740481C1C}">
                <a14:useLocalDpi xmlns:a14="http://schemas.microsoft.com/office/drawing/2010/main"/>
              </a:ext>
            </a:extLst>
          </a:blip>
          <a:srcRect/>
          <a:stretch/>
        </p:blipFill>
        <p:spPr bwMode="auto">
          <a:xfrm>
            <a:off x="-270213" y="0"/>
            <a:ext cx="5682754" cy="2439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 name="Rectangle 1">
            <a:extLst>
              <a:ext uri="{FF2B5EF4-FFF2-40B4-BE49-F238E27FC236}">
                <a16:creationId xmlns:a16="http://schemas.microsoft.com/office/drawing/2014/main" id="{CB4EE792-FD0F-754A-A32E-A751B816D8E9}"/>
              </a:ext>
            </a:extLst>
          </p:cNvPr>
          <p:cNvSpPr/>
          <p:nvPr/>
        </p:nvSpPr>
        <p:spPr>
          <a:xfrm>
            <a:off x="758952" y="2048256"/>
            <a:ext cx="9208008" cy="2715768"/>
          </a:xfrm>
          <a:prstGeom prst="rect">
            <a:avLst/>
          </a:prstGeom>
          <a:solidFill>
            <a:schemeClr val="bg1"/>
          </a:solidFill>
          <a:ln w="76200">
            <a:solidFill>
              <a:srgbClr val="FFC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0" y="2280461"/>
            <a:ext cx="10648430" cy="2092881"/>
          </a:xfrm>
          <a:prstGeom prst="rect">
            <a:avLst/>
          </a:prstGeom>
        </p:spPr>
        <p:txBody>
          <a:bodyPr wrap="square">
            <a:spAutoFit/>
          </a:bodyPr>
          <a:lstStyle/>
          <a:p>
            <a:pPr algn="ctr"/>
            <a:r>
              <a:rPr lang="en-GB" sz="6000" kern="1400" dirty="0">
                <a:ln>
                  <a:noFill/>
                </a:ln>
                <a:solidFill>
                  <a:srgbClr val="000000"/>
                </a:solidFill>
                <a:effectLst>
                  <a:outerShdw blurRad="38100" dist="38100" dir="2700000" algn="tl">
                    <a:srgbClr val="000000">
                      <a:alpha val="43137"/>
                    </a:srgbClr>
                  </a:outerShdw>
                </a:effectLst>
                <a:latin typeface="Comic Sans MS" panose="030F0702030302020204" pitchFamily="66" charset="0"/>
              </a:rPr>
              <a:t>Sixth Form </a:t>
            </a:r>
          </a:p>
          <a:p>
            <a:pPr algn="ctr"/>
            <a:r>
              <a:rPr lang="en-GB" sz="6000" b="1" kern="1400" dirty="0">
                <a:ln>
                  <a:noFill/>
                </a:ln>
                <a:solidFill>
                  <a:srgbClr val="000000"/>
                </a:solidFill>
                <a:effectLst>
                  <a:outerShdw blurRad="38100" dist="38100" dir="2700000" algn="tl">
                    <a:srgbClr val="000000">
                      <a:alpha val="43137"/>
                    </a:srgbClr>
                  </a:outerShdw>
                </a:effectLst>
                <a:latin typeface="Comic Sans MS" panose="030F0702030302020204" pitchFamily="66" charset="0"/>
              </a:rPr>
              <a:t>Summer Induction Task</a:t>
            </a:r>
            <a:endParaRPr lang="en-GB" sz="6000" b="1" kern="1400" dirty="0">
              <a:ln>
                <a:noFill/>
              </a:ln>
              <a:solidFill>
                <a:srgbClr val="000000"/>
              </a:solidFill>
              <a:effectLst>
                <a:outerShdw blurRad="38100" dist="38100" dir="2700000" algn="tl">
                  <a:srgbClr val="000000">
                    <a:alpha val="43137"/>
                  </a:srgbClr>
                </a:outerShdw>
              </a:effectLst>
              <a:latin typeface="Times New Roman" panose="02020603050405020304" pitchFamily="18" charset="0"/>
            </a:endParaRPr>
          </a:p>
          <a:p>
            <a:r>
              <a:rPr lang="en-GB" sz="1000" kern="1400" dirty="0">
                <a:ln>
                  <a:noFill/>
                </a:ln>
                <a:solidFill>
                  <a:srgbClr val="000000"/>
                </a:solidFill>
                <a:effectLst/>
                <a:latin typeface="Times New Roman" panose="02020603050405020304" pitchFamily="18" charset="0"/>
              </a:rPr>
              <a:t>  </a:t>
            </a:r>
          </a:p>
        </p:txBody>
      </p:sp>
    </p:spTree>
    <p:extLst>
      <p:ext uri="{BB962C8B-B14F-4D97-AF65-F5344CB8AC3E}">
        <p14:creationId xmlns:p14="http://schemas.microsoft.com/office/powerpoint/2010/main" val="5729564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0E8A3-AC7B-5AF3-435F-27A82D3B16C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16FCB61-79B6-4DA7-A626-7602982CD1B7}"/>
              </a:ext>
            </a:extLst>
          </p:cNvPr>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a:extLst>
              <a:ext uri="{FF2B5EF4-FFF2-40B4-BE49-F238E27FC236}">
                <a16:creationId xmlns:a16="http://schemas.microsoft.com/office/drawing/2014/main" id="{095685F8-DEBE-A29B-0863-148BAEF8C32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Free photo: Paint splatters - Dark, Paint, Splatter - Free Download - Jooinn">
            <a:extLst>
              <a:ext uri="{FF2B5EF4-FFF2-40B4-BE49-F238E27FC236}">
                <a16:creationId xmlns:a16="http://schemas.microsoft.com/office/drawing/2014/main" id="{2C932160-D000-E11A-BCB9-634D65B73A6C}"/>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ackgroundRemoval t="0" b="100000" l="1844" r="99737">
                        <a14:foregroundMark x1="60228" y1="9407" x2="60228" y2="9407"/>
                        <a14:foregroundMark x1="58648" y1="2863" x2="58648" y2="2863"/>
                        <a14:foregroundMark x1="73134" y1="14315" x2="73134" y2="14315"/>
                        <a14:foregroundMark x1="65672" y1="12883" x2="65672" y2="12883"/>
                        <a14:foregroundMark x1="65672" y1="12883" x2="65672" y2="12883"/>
                        <a14:foregroundMark x1="65672" y1="12883" x2="65672" y2="12883"/>
                        <a14:foregroundMark x1="73661" y1="8793" x2="73661" y2="8793"/>
                        <a14:foregroundMark x1="73661" y1="8793" x2="73661" y2="8793"/>
                        <a14:foregroundMark x1="71291" y1="22290" x2="71291" y2="22290"/>
                        <a14:foregroundMark x1="71291" y1="22290" x2="71291" y2="22290"/>
                        <a14:foregroundMark x1="71291" y1="22290" x2="71291" y2="22290"/>
                        <a14:foregroundMark x1="68569" y1="27812" x2="68569" y2="27812"/>
                        <a14:foregroundMark x1="68569" y1="28221" x2="68569" y2="28221"/>
                        <a14:foregroundMark x1="76734" y1="37628" x2="76734" y2="37628"/>
                        <a14:foregroundMark x1="76734" y1="37628" x2="76734" y2="37628"/>
                        <a14:foregroundMark x1="77173" y1="43149" x2="77173" y2="43149"/>
                        <a14:foregroundMark x1="71291" y1="30061" x2="71291" y2="30061"/>
                        <a14:foregroundMark x1="61896" y1="6544" x2="61896" y2="6544"/>
                        <a14:foregroundMark x1="57155" y1="4090" x2="57155" y2="4090"/>
                        <a14:foregroundMark x1="63916" y1="2863" x2="63916" y2="2863"/>
                        <a14:foregroundMark x1="63916" y1="3681" x2="63916" y2="3681"/>
                        <a14:foregroundMark x1="60755" y1="17178" x2="60755" y2="17178"/>
                        <a14:foregroundMark x1="60667" y1="17178" x2="60667" y2="17178"/>
                        <a14:foregroundMark x1="57068" y1="6953" x2="57068" y2="6953"/>
                        <a14:foregroundMark x1="57068" y1="7157" x2="57068" y2="7157"/>
                        <a14:foregroundMark x1="62072" y1="2658" x2="62072" y2="2658"/>
                        <a14:foregroundMark x1="62072" y1="2658" x2="62072" y2="2658"/>
                        <a14:foregroundMark x1="59438" y1="1431" x2="59438" y2="1431"/>
                        <a14:foregroundMark x1="60492" y1="1840" x2="60492" y2="1840"/>
                        <a14:foregroundMark x1="44864" y1="43967" x2="44864" y2="43967"/>
                        <a14:foregroundMark x1="61370" y1="46626" x2="61370" y2="46626"/>
                        <a14:foregroundMark x1="61633" y1="51534" x2="61633" y2="51534"/>
                        <a14:foregroundMark x1="61545" y1="56033" x2="61545" y2="56033"/>
                        <a14:foregroundMark x1="61545" y1="55828" x2="61545" y2="55828"/>
                        <a14:foregroundMark x1="61633" y1="59100" x2="61633" y2="59100"/>
                        <a14:foregroundMark x1="61633" y1="59100" x2="61633" y2="59100"/>
                        <a14:foregroundMark x1="62072" y1="66053" x2="62072" y2="66053"/>
                        <a14:foregroundMark x1="62072" y1="66053" x2="62072" y2="66053"/>
                        <a14:foregroundMark x1="61106" y1="42945" x2="61106" y2="42945"/>
                        <a14:foregroundMark x1="60931" y1="24744" x2="60931" y2="24744"/>
                        <a14:foregroundMark x1="60931" y1="24744" x2="60931" y2="24744"/>
                        <a14:foregroundMark x1="61194" y1="36810" x2="61194" y2="36810"/>
                        <a14:foregroundMark x1="61194" y1="36810" x2="61194" y2="36810"/>
                        <a14:foregroundMark x1="61194" y1="36810" x2="61194" y2="36810"/>
                        <a14:foregroundMark x1="61194" y1="36810" x2="61194" y2="36810"/>
                        <a14:foregroundMark x1="61194" y1="36810" x2="61194" y2="36810"/>
                        <a14:foregroundMark x1="6321" y1="64008" x2="6321" y2="64008"/>
                        <a14:foregroundMark x1="92186" y1="37219" x2="92186" y2="37219"/>
                        <a14:foregroundMark x1="61282" y1="32720" x2="61282" y2="32720"/>
                        <a14:foregroundMark x1="61282" y1="32515" x2="61282" y2="32515"/>
                        <a14:foregroundMark x1="61282" y1="32515" x2="61282" y2="32515"/>
                        <a14:foregroundMark x1="61282" y1="40286" x2="61282" y2="40286"/>
                        <a14:foregroundMark x1="61282" y1="40286" x2="61282" y2="40286"/>
                        <a14:foregroundMark x1="61370" y1="49080" x2="61370" y2="49080"/>
                        <a14:foregroundMark x1="61370" y1="49489" x2="61370" y2="49489"/>
                        <a14:foregroundMark x1="64267" y1="17996" x2="64267" y2="17996"/>
                        <a14:foregroundMark x1="64969" y1="16769" x2="64969" y2="16769"/>
                        <a14:foregroundMark x1="68920" y1="12679" x2="68920" y2="12679"/>
                        <a14:foregroundMark x1="70413" y1="15337" x2="70413" y2="15337"/>
                        <a14:foregroundMark x1="70413" y1="15337" x2="70413" y2="15337"/>
                        <a14:foregroundMark x1="70413" y1="15337" x2="70413" y2="15337"/>
                        <a14:foregroundMark x1="69359" y1="20859" x2="69359" y2="20859"/>
                        <a14:foregroundMark x1="69359" y1="20859" x2="69359" y2="20859"/>
                        <a14:foregroundMark x1="69359" y1="21268" x2="69359" y2="21268"/>
                        <a14:foregroundMark x1="69535" y1="21268" x2="69535" y2="21268"/>
                        <a14:foregroundMark x1="83582" y1="15542" x2="83582" y2="15542"/>
                        <a14:foregroundMark x1="83582" y1="15542" x2="83582" y2="15542"/>
                        <a14:foregroundMark x1="83582" y1="15542" x2="83582" y2="15542"/>
                        <a14:foregroundMark x1="83582" y1="15542" x2="83582" y2="15542"/>
                        <a14:foregroundMark x1="87182" y1="11247" x2="87182" y2="11247"/>
                        <a14:foregroundMark x1="87182" y1="11247" x2="87182" y2="11247"/>
                        <a14:foregroundMark x1="87182" y1="11247" x2="87182" y2="11247"/>
                        <a14:foregroundMark x1="87182" y1="11247" x2="87182" y2="11247"/>
                        <a14:foregroundMark x1="87182" y1="11247" x2="87182" y2="11247"/>
                        <a14:foregroundMark x1="87796" y1="17178" x2="87796" y2="17178"/>
                        <a14:foregroundMark x1="83055" y1="24540" x2="83494" y2="24540"/>
                        <a14:foregroundMark x1="84987" y1="24540" x2="84987" y2="25767"/>
                        <a14:foregroundMark x1="84284" y1="37014" x2="84284" y2="37014"/>
                        <a14:foregroundMark x1="85689" y1="39877" x2="85689" y2="39877"/>
                        <a14:foregroundMark x1="87006" y1="43558" x2="87006" y2="43558"/>
                        <a14:foregroundMark x1="87884" y1="39877" x2="87884" y2="39877"/>
                        <a14:foregroundMark x1="88060" y1="37014" x2="88060" y2="37014"/>
                        <a14:foregroundMark x1="85601" y1="40491" x2="85601" y2="40491"/>
                        <a14:foregroundMark x1="85865" y1="42740" x2="85865" y2="42740"/>
                        <a14:foregroundMark x1="86392" y1="42740" x2="86392" y2="42740"/>
                        <a14:foregroundMark x1="87357" y1="42127" x2="87357" y2="42127"/>
                        <a14:foregroundMark x1="87884" y1="42127" x2="87884" y2="40695"/>
                        <a14:foregroundMark x1="87884" y1="38446" x2="87884" y2="38446"/>
                        <a14:foregroundMark x1="69359" y1="4908" x2="69359" y2="4908"/>
                        <a14:foregroundMark x1="69359" y1="4908" x2="69359" y2="4908"/>
                        <a14:foregroundMark x1="69359" y1="4908" x2="69359" y2="4908"/>
                        <a14:foregroundMark x1="69359" y1="4908" x2="69359" y2="4908"/>
                        <a14:foregroundMark x1="67428" y1="1840" x2="67428" y2="1840"/>
                        <a14:foregroundMark x1="67428" y1="1431" x2="67428" y2="1431"/>
                        <a14:foregroundMark x1="66550" y1="1227" x2="66550" y2="1227"/>
                        <a14:foregroundMark x1="66550" y1="1227" x2="66550" y2="1227"/>
                        <a14:foregroundMark x1="66550" y1="1227" x2="66550" y2="1227"/>
                        <a14:foregroundMark x1="66550" y1="1227" x2="66550" y2="1227"/>
                        <a14:foregroundMark x1="66550" y1="1227" x2="66550" y2="1227"/>
                        <a14:foregroundMark x1="69096" y1="1840" x2="69096" y2="1840"/>
                        <a14:foregroundMark x1="69096" y1="1840" x2="69096" y2="1840"/>
                        <a14:foregroundMark x1="69096" y1="1840" x2="69096" y2="1840"/>
                        <a14:foregroundMark x1="68832" y1="1431" x2="68832" y2="1431"/>
                        <a14:foregroundMark x1="68832" y1="1431" x2="68832" y2="1431"/>
                        <a14:foregroundMark x1="77700" y1="62372" x2="77700" y2="62372"/>
                        <a14:foregroundMark x1="77700" y1="62372" x2="77700" y2="62372"/>
                        <a14:foregroundMark x1="77700" y1="66258" x2="77700" y2="66258"/>
                        <a14:foregroundMark x1="77700" y1="67280" x2="77524" y2="68098"/>
                        <a14:foregroundMark x1="77524" y1="69325" x2="77524" y2="70552"/>
                        <a14:foregroundMark x1="77700" y1="71575" x2="77700" y2="71575"/>
                        <a14:foregroundMark x1="77700" y1="72802" x2="77700" y2="72802"/>
                        <a14:foregroundMark x1="77700" y1="74029" x2="77700" y2="74029"/>
                        <a14:foregroundMark x1="77700" y1="46830" x2="77700" y2="47853"/>
                        <a14:foregroundMark x1="77700" y1="49489" x2="77700" y2="49489"/>
                        <a14:foregroundMark x1="77700" y1="51125" x2="77700" y2="51125"/>
                        <a14:foregroundMark x1="77788" y1="52556" x2="77788" y2="52556"/>
                        <a14:foregroundMark x1="78051" y1="55419" x2="78051" y2="55419"/>
                        <a14:foregroundMark x1="78051" y1="56851" x2="78051" y2="56851"/>
                        <a14:foregroundMark x1="69183" y1="37628" x2="69183" y2="37628"/>
                        <a14:foregroundMark x1="68920" y1="39059" x2="69096" y2="41309"/>
                        <a14:foregroundMark x1="69096" y1="42331" x2="69096" y2="43558"/>
                        <a14:foregroundMark x1="69096" y1="45194" x2="69096" y2="47239"/>
                        <a14:foregroundMark x1="69183" y1="48671" x2="69271" y2="50102"/>
                        <a14:foregroundMark x1="69359" y1="52352" x2="69359" y2="53170"/>
                        <a14:foregroundMark x1="68920" y1="60327" x2="68920" y2="60327"/>
                        <a14:foregroundMark x1="68920" y1="63599" x2="68920" y2="64622"/>
                        <a14:foregroundMark x1="69096" y1="66667" x2="69183" y2="67894"/>
                        <a14:foregroundMark x1="69271" y1="72802" x2="69271" y2="72802"/>
                        <a14:foregroundMark x1="69535" y1="89980" x2="69535" y2="89980"/>
                        <a14:foregroundMark x1="69535" y1="90184" x2="69535" y2="90184"/>
                        <a14:foregroundMark x1="65847" y1="10020" x2="65847" y2="10020"/>
                        <a14:foregroundMark x1="65847" y1="10020" x2="65847" y2="10020"/>
                        <a14:foregroundMark x1="65847" y1="10020" x2="65847" y2="10020"/>
                        <a14:foregroundMark x1="65672" y1="10020" x2="65672" y2="10020"/>
                        <a14:foregroundMark x1="65672" y1="10020" x2="65672" y2="10020"/>
                        <a14:foregroundMark x1="72256" y1="1431" x2="72256" y2="1431"/>
                        <a14:foregroundMark x1="72256" y1="1431" x2="72256" y2="1431"/>
                        <a14:foregroundMark x1="73924" y1="1431" x2="73924" y2="1431"/>
                        <a14:foregroundMark x1="73924" y1="1431" x2="73924" y2="1431"/>
                        <a14:foregroundMark x1="73924" y1="1431" x2="73924" y2="1431"/>
                        <a14:foregroundMark x1="73924" y1="1431" x2="73924" y2="1431"/>
                        <a14:foregroundMark x1="80773" y1="8998" x2="80773" y2="8998"/>
                        <a14:foregroundMark x1="80773" y1="8998" x2="80773" y2="8998"/>
                        <a14:foregroundMark x1="80773" y1="8998" x2="80773" y2="8998"/>
                        <a14:foregroundMark x1="80773" y1="8998" x2="80773" y2="8998"/>
                        <a14:foregroundMark x1="80773" y1="8998" x2="80773" y2="8998"/>
                        <a14:foregroundMark x1="80773" y1="8998" x2="80773" y2="8998"/>
                        <a14:foregroundMark x1="80948" y1="12679" x2="80948" y2="12679"/>
                        <a14:foregroundMark x1="80948" y1="12679" x2="80948" y2="13906"/>
                        <a14:foregroundMark x1="80948" y1="14110" x2="80948" y2="14110"/>
                        <a14:foregroundMark x1="81124" y1="14928" x2="81124" y2="14928"/>
                        <a14:foregroundMark x1="83055" y1="6339" x2="83055" y2="6339"/>
                        <a14:foregroundMark x1="83231" y1="6339" x2="83231" y2="6339"/>
                        <a14:foregroundMark x1="89728" y1="25153" x2="89728" y2="25153"/>
                        <a14:foregroundMark x1="89728" y1="25153" x2="89728" y2="25153"/>
                        <a14:foregroundMark x1="90342" y1="26176" x2="90342" y2="26176"/>
                        <a14:foregroundMark x1="87796" y1="1227" x2="87796" y2="1227"/>
                        <a14:backgroundMark x1="22300" y1="3067" x2="22300" y2="3067"/>
                        <a14:backgroundMark x1="46181" y1="4294" x2="46181" y2="4294"/>
                        <a14:backgroundMark x1="43547" y1="19836" x2="43547" y2="19836"/>
                        <a14:backgroundMark x1="44513" y1="24540" x2="44513" y2="24540"/>
                        <a14:backgroundMark x1="77261" y1="14519" x2="77261" y2="14519"/>
                      </a14:backgroundRemoval>
                    </a14:imgEffect>
                  </a14:imgLayer>
                </a14:imgProps>
              </a:ext>
              <a:ext uri="{28A0092B-C50C-407E-A947-70E740481C1C}">
                <a14:useLocalDpi xmlns:a14="http://schemas.microsoft.com/office/drawing/2010/main"/>
              </a:ext>
            </a:extLst>
          </a:blip>
          <a:srcRect/>
          <a:stretch/>
        </p:blipFill>
        <p:spPr bwMode="auto">
          <a:xfrm rot="16200000" flipH="1" flipV="1">
            <a:off x="8809499" y="3631327"/>
            <a:ext cx="4733367" cy="203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Rectangle 5">
            <a:extLst>
              <a:ext uri="{FF2B5EF4-FFF2-40B4-BE49-F238E27FC236}">
                <a16:creationId xmlns:a16="http://schemas.microsoft.com/office/drawing/2014/main" id="{64A49A70-5CA0-0A10-AC12-F1B451C7A055}"/>
              </a:ext>
            </a:extLst>
          </p:cNvPr>
          <p:cNvSpPr/>
          <p:nvPr/>
        </p:nvSpPr>
        <p:spPr>
          <a:xfrm>
            <a:off x="196077" y="720651"/>
            <a:ext cx="8665257" cy="585097"/>
          </a:xfrm>
          <a:prstGeom prst="rect">
            <a:avLst/>
          </a:prstGeom>
        </p:spPr>
        <p:txBody>
          <a:bodyPr wrap="square">
            <a:spAutoFit/>
          </a:bodyPr>
          <a:lstStyle/>
          <a:p>
            <a:pPr>
              <a:lnSpc>
                <a:spcPct val="150000"/>
              </a:lnSpc>
            </a:pPr>
            <a:r>
              <a:rPr lang="en-US" sz="2400" b="1" i="1" dirty="0">
                <a:latin typeface="Comic Sans MS" panose="030F0702030302020204" pitchFamily="66" charset="0"/>
              </a:rPr>
              <a:t>Art Exhibitions you might like to visit over the summer.</a:t>
            </a:r>
          </a:p>
        </p:txBody>
      </p:sp>
      <p:sp>
        <p:nvSpPr>
          <p:cNvPr id="9" name="TextBox 8">
            <a:extLst>
              <a:ext uri="{FF2B5EF4-FFF2-40B4-BE49-F238E27FC236}">
                <a16:creationId xmlns:a16="http://schemas.microsoft.com/office/drawing/2014/main" id="{9D85498F-9348-5317-80E3-CF5AA5E00281}"/>
              </a:ext>
            </a:extLst>
          </p:cNvPr>
          <p:cNvSpPr txBox="1"/>
          <p:nvPr/>
        </p:nvSpPr>
        <p:spPr>
          <a:xfrm>
            <a:off x="228580" y="1566040"/>
            <a:ext cx="9543145" cy="3785652"/>
          </a:xfrm>
          <a:prstGeom prst="rect">
            <a:avLst/>
          </a:prstGeom>
          <a:noFill/>
        </p:spPr>
        <p:txBody>
          <a:bodyPr wrap="square">
            <a:spAutoFit/>
          </a:bodyPr>
          <a:lstStyle/>
          <a:p>
            <a:r>
              <a:rPr lang="en-US" sz="2000" b="1" dirty="0">
                <a:latin typeface="Comic Sans MS" panose="030F0702030302020204" pitchFamily="66" charset="0"/>
              </a:rPr>
              <a:t>Jenny Saville: The Anatomy of Painting</a:t>
            </a:r>
            <a:r>
              <a:rPr lang="en-US" sz="2000" dirty="0">
                <a:latin typeface="Comic Sans MS" panose="030F0702030302020204" pitchFamily="66" charset="0"/>
              </a:rPr>
              <a:t> brings together 45 works made throughout the artist's career. It traces the development of her practice, 				    spotlighting key artworks, and exploring her 				    connection to art history. The exhibition was 				    created in close collaboration with the artist. 				    It brings together works from public and private				    collections worldwide.</a:t>
            </a:r>
          </a:p>
          <a:p>
            <a:endParaRPr lang="en-US" sz="2000" dirty="0">
              <a:latin typeface="Comic Sans MS" panose="030F0702030302020204" pitchFamily="66" charset="0"/>
            </a:endParaRPr>
          </a:p>
          <a:p>
            <a:r>
              <a:rPr lang="en-US" sz="2000" dirty="0">
                <a:latin typeface="Comic Sans MS" panose="030F0702030302020204" pitchFamily="66" charset="0"/>
              </a:rPr>
              <a:t>			    20 June - 7 September 2025</a:t>
            </a:r>
          </a:p>
          <a:p>
            <a:endParaRPr lang="en-US" sz="2000" dirty="0">
              <a:latin typeface="Comic Sans MS" panose="030F0702030302020204" pitchFamily="66" charset="0"/>
            </a:endParaRPr>
          </a:p>
          <a:p>
            <a:r>
              <a:rPr lang="en-US" sz="2000" b="1" dirty="0">
                <a:latin typeface="Comic Sans MS" panose="030F0702030302020204" pitchFamily="66" charset="0"/>
              </a:rPr>
              <a:t>			   Jenny Saville: The Anatomy of Painting					   </a:t>
            </a:r>
            <a:r>
              <a:rPr lang="en-US" sz="2000" dirty="0">
                <a:latin typeface="Comic Sans MS" panose="030F0702030302020204" pitchFamily="66" charset="0"/>
              </a:rPr>
              <a:t>National Portrait Gallery </a:t>
            </a:r>
            <a:endParaRPr lang="en-GB" sz="2000" dirty="0">
              <a:latin typeface="Comic Sans MS" panose="030F0702030302020204" pitchFamily="66" charset="0"/>
            </a:endParaRPr>
          </a:p>
        </p:txBody>
      </p:sp>
      <p:pic>
        <p:nvPicPr>
          <p:cNvPr id="2" name="Picture 1">
            <a:extLst>
              <a:ext uri="{FF2B5EF4-FFF2-40B4-BE49-F238E27FC236}">
                <a16:creationId xmlns:a16="http://schemas.microsoft.com/office/drawing/2014/main" id="{0494FFB9-31FC-EEF5-D438-983864594545}"/>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310550" y="2322969"/>
            <a:ext cx="2993367" cy="421515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4986551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F5646F-823B-F7CC-42A3-BE0272C10B6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9D3AF5D-DBD7-3CF6-A8E8-E6641B1C04C5}"/>
              </a:ext>
            </a:extLst>
          </p:cNvPr>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a:extLst>
              <a:ext uri="{FF2B5EF4-FFF2-40B4-BE49-F238E27FC236}">
                <a16:creationId xmlns:a16="http://schemas.microsoft.com/office/drawing/2014/main" id="{6C79FAA6-EC9E-8DAB-953C-170D2DA2D75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Free photo: Paint splatters - Dark, Paint, Splatter - Free Download - Jooinn">
            <a:extLst>
              <a:ext uri="{FF2B5EF4-FFF2-40B4-BE49-F238E27FC236}">
                <a16:creationId xmlns:a16="http://schemas.microsoft.com/office/drawing/2014/main" id="{740DE4D8-1DD9-DC6F-BDBF-AB97D67823DF}"/>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ackgroundRemoval t="0" b="100000" l="1844" r="99737">
                        <a14:foregroundMark x1="60228" y1="9407" x2="60228" y2="9407"/>
                        <a14:foregroundMark x1="58648" y1="2863" x2="58648" y2="2863"/>
                        <a14:foregroundMark x1="73134" y1="14315" x2="73134" y2="14315"/>
                        <a14:foregroundMark x1="65672" y1="12883" x2="65672" y2="12883"/>
                        <a14:foregroundMark x1="65672" y1="12883" x2="65672" y2="12883"/>
                        <a14:foregroundMark x1="65672" y1="12883" x2="65672" y2="12883"/>
                        <a14:foregroundMark x1="73661" y1="8793" x2="73661" y2="8793"/>
                        <a14:foregroundMark x1="73661" y1="8793" x2="73661" y2="8793"/>
                        <a14:foregroundMark x1="71291" y1="22290" x2="71291" y2="22290"/>
                        <a14:foregroundMark x1="71291" y1="22290" x2="71291" y2="22290"/>
                        <a14:foregroundMark x1="71291" y1="22290" x2="71291" y2="22290"/>
                        <a14:foregroundMark x1="68569" y1="27812" x2="68569" y2="27812"/>
                        <a14:foregroundMark x1="68569" y1="28221" x2="68569" y2="28221"/>
                        <a14:foregroundMark x1="76734" y1="37628" x2="76734" y2="37628"/>
                        <a14:foregroundMark x1="76734" y1="37628" x2="76734" y2="37628"/>
                        <a14:foregroundMark x1="77173" y1="43149" x2="77173" y2="43149"/>
                        <a14:foregroundMark x1="71291" y1="30061" x2="71291" y2="30061"/>
                        <a14:foregroundMark x1="61896" y1="6544" x2="61896" y2="6544"/>
                        <a14:foregroundMark x1="57155" y1="4090" x2="57155" y2="4090"/>
                        <a14:foregroundMark x1="63916" y1="2863" x2="63916" y2="2863"/>
                        <a14:foregroundMark x1="63916" y1="3681" x2="63916" y2="3681"/>
                        <a14:foregroundMark x1="60755" y1="17178" x2="60755" y2="17178"/>
                        <a14:foregroundMark x1="60667" y1="17178" x2="60667" y2="17178"/>
                        <a14:foregroundMark x1="57068" y1="6953" x2="57068" y2="6953"/>
                        <a14:foregroundMark x1="57068" y1="7157" x2="57068" y2="7157"/>
                        <a14:foregroundMark x1="62072" y1="2658" x2="62072" y2="2658"/>
                        <a14:foregroundMark x1="62072" y1="2658" x2="62072" y2="2658"/>
                        <a14:foregroundMark x1="59438" y1="1431" x2="59438" y2="1431"/>
                        <a14:foregroundMark x1="60492" y1="1840" x2="60492" y2="1840"/>
                        <a14:foregroundMark x1="44864" y1="43967" x2="44864" y2="43967"/>
                        <a14:foregroundMark x1="61370" y1="46626" x2="61370" y2="46626"/>
                        <a14:foregroundMark x1="61633" y1="51534" x2="61633" y2="51534"/>
                        <a14:foregroundMark x1="61545" y1="56033" x2="61545" y2="56033"/>
                        <a14:foregroundMark x1="61545" y1="55828" x2="61545" y2="55828"/>
                        <a14:foregroundMark x1="61633" y1="59100" x2="61633" y2="59100"/>
                        <a14:foregroundMark x1="61633" y1="59100" x2="61633" y2="59100"/>
                        <a14:foregroundMark x1="62072" y1="66053" x2="62072" y2="66053"/>
                        <a14:foregroundMark x1="62072" y1="66053" x2="62072" y2="66053"/>
                        <a14:foregroundMark x1="61106" y1="42945" x2="61106" y2="42945"/>
                        <a14:foregroundMark x1="60931" y1="24744" x2="60931" y2="24744"/>
                        <a14:foregroundMark x1="60931" y1="24744" x2="60931" y2="24744"/>
                        <a14:foregroundMark x1="61194" y1="36810" x2="61194" y2="36810"/>
                        <a14:foregroundMark x1="61194" y1="36810" x2="61194" y2="36810"/>
                        <a14:foregroundMark x1="61194" y1="36810" x2="61194" y2="36810"/>
                        <a14:foregroundMark x1="61194" y1="36810" x2="61194" y2="36810"/>
                        <a14:foregroundMark x1="61194" y1="36810" x2="61194" y2="36810"/>
                        <a14:foregroundMark x1="6321" y1="64008" x2="6321" y2="64008"/>
                        <a14:foregroundMark x1="92186" y1="37219" x2="92186" y2="37219"/>
                        <a14:foregroundMark x1="61282" y1="32720" x2="61282" y2="32720"/>
                        <a14:foregroundMark x1="61282" y1="32515" x2="61282" y2="32515"/>
                        <a14:foregroundMark x1="61282" y1="32515" x2="61282" y2="32515"/>
                        <a14:foregroundMark x1="61282" y1="40286" x2="61282" y2="40286"/>
                        <a14:foregroundMark x1="61282" y1="40286" x2="61282" y2="40286"/>
                        <a14:foregroundMark x1="61370" y1="49080" x2="61370" y2="49080"/>
                        <a14:foregroundMark x1="61370" y1="49489" x2="61370" y2="49489"/>
                        <a14:foregroundMark x1="64267" y1="17996" x2="64267" y2="17996"/>
                        <a14:foregroundMark x1="64969" y1="16769" x2="64969" y2="16769"/>
                        <a14:foregroundMark x1="68920" y1="12679" x2="68920" y2="12679"/>
                        <a14:foregroundMark x1="70413" y1="15337" x2="70413" y2="15337"/>
                        <a14:foregroundMark x1="70413" y1="15337" x2="70413" y2="15337"/>
                        <a14:foregroundMark x1="70413" y1="15337" x2="70413" y2="15337"/>
                        <a14:foregroundMark x1="69359" y1="20859" x2="69359" y2="20859"/>
                        <a14:foregroundMark x1="69359" y1="20859" x2="69359" y2="20859"/>
                        <a14:foregroundMark x1="69359" y1="21268" x2="69359" y2="21268"/>
                        <a14:foregroundMark x1="69535" y1="21268" x2="69535" y2="21268"/>
                        <a14:foregroundMark x1="83582" y1="15542" x2="83582" y2="15542"/>
                        <a14:foregroundMark x1="83582" y1="15542" x2="83582" y2="15542"/>
                        <a14:foregroundMark x1="83582" y1="15542" x2="83582" y2="15542"/>
                        <a14:foregroundMark x1="83582" y1="15542" x2="83582" y2="15542"/>
                        <a14:foregroundMark x1="87182" y1="11247" x2="87182" y2="11247"/>
                        <a14:foregroundMark x1="87182" y1="11247" x2="87182" y2="11247"/>
                        <a14:foregroundMark x1="87182" y1="11247" x2="87182" y2="11247"/>
                        <a14:foregroundMark x1="87182" y1="11247" x2="87182" y2="11247"/>
                        <a14:foregroundMark x1="87182" y1="11247" x2="87182" y2="11247"/>
                        <a14:foregroundMark x1="87796" y1="17178" x2="87796" y2="17178"/>
                        <a14:foregroundMark x1="83055" y1="24540" x2="83494" y2="24540"/>
                        <a14:foregroundMark x1="84987" y1="24540" x2="84987" y2="25767"/>
                        <a14:foregroundMark x1="84284" y1="37014" x2="84284" y2="37014"/>
                        <a14:foregroundMark x1="85689" y1="39877" x2="85689" y2="39877"/>
                        <a14:foregroundMark x1="87006" y1="43558" x2="87006" y2="43558"/>
                        <a14:foregroundMark x1="87884" y1="39877" x2="87884" y2="39877"/>
                        <a14:foregroundMark x1="88060" y1="37014" x2="88060" y2="37014"/>
                        <a14:foregroundMark x1="85601" y1="40491" x2="85601" y2="40491"/>
                        <a14:foregroundMark x1="85865" y1="42740" x2="85865" y2="42740"/>
                        <a14:foregroundMark x1="86392" y1="42740" x2="86392" y2="42740"/>
                        <a14:foregroundMark x1="87357" y1="42127" x2="87357" y2="42127"/>
                        <a14:foregroundMark x1="87884" y1="42127" x2="87884" y2="40695"/>
                        <a14:foregroundMark x1="87884" y1="38446" x2="87884" y2="38446"/>
                        <a14:foregroundMark x1="69359" y1="4908" x2="69359" y2="4908"/>
                        <a14:foregroundMark x1="69359" y1="4908" x2="69359" y2="4908"/>
                        <a14:foregroundMark x1="69359" y1="4908" x2="69359" y2="4908"/>
                        <a14:foregroundMark x1="69359" y1="4908" x2="69359" y2="4908"/>
                        <a14:foregroundMark x1="67428" y1="1840" x2="67428" y2="1840"/>
                        <a14:foregroundMark x1="67428" y1="1431" x2="67428" y2="1431"/>
                        <a14:foregroundMark x1="66550" y1="1227" x2="66550" y2="1227"/>
                        <a14:foregroundMark x1="66550" y1="1227" x2="66550" y2="1227"/>
                        <a14:foregroundMark x1="66550" y1="1227" x2="66550" y2="1227"/>
                        <a14:foregroundMark x1="66550" y1="1227" x2="66550" y2="1227"/>
                        <a14:foregroundMark x1="66550" y1="1227" x2="66550" y2="1227"/>
                        <a14:foregroundMark x1="69096" y1="1840" x2="69096" y2="1840"/>
                        <a14:foregroundMark x1="69096" y1="1840" x2="69096" y2="1840"/>
                        <a14:foregroundMark x1="69096" y1="1840" x2="69096" y2="1840"/>
                        <a14:foregroundMark x1="68832" y1="1431" x2="68832" y2="1431"/>
                        <a14:foregroundMark x1="68832" y1="1431" x2="68832" y2="1431"/>
                        <a14:foregroundMark x1="77700" y1="62372" x2="77700" y2="62372"/>
                        <a14:foregroundMark x1="77700" y1="62372" x2="77700" y2="62372"/>
                        <a14:foregroundMark x1="77700" y1="66258" x2="77700" y2="66258"/>
                        <a14:foregroundMark x1="77700" y1="67280" x2="77524" y2="68098"/>
                        <a14:foregroundMark x1="77524" y1="69325" x2="77524" y2="70552"/>
                        <a14:foregroundMark x1="77700" y1="71575" x2="77700" y2="71575"/>
                        <a14:foregroundMark x1="77700" y1="72802" x2="77700" y2="72802"/>
                        <a14:foregroundMark x1="77700" y1="74029" x2="77700" y2="74029"/>
                        <a14:foregroundMark x1="77700" y1="46830" x2="77700" y2="47853"/>
                        <a14:foregroundMark x1="77700" y1="49489" x2="77700" y2="49489"/>
                        <a14:foregroundMark x1="77700" y1="51125" x2="77700" y2="51125"/>
                        <a14:foregroundMark x1="77788" y1="52556" x2="77788" y2="52556"/>
                        <a14:foregroundMark x1="78051" y1="55419" x2="78051" y2="55419"/>
                        <a14:foregroundMark x1="78051" y1="56851" x2="78051" y2="56851"/>
                        <a14:foregroundMark x1="69183" y1="37628" x2="69183" y2="37628"/>
                        <a14:foregroundMark x1="68920" y1="39059" x2="69096" y2="41309"/>
                        <a14:foregroundMark x1="69096" y1="42331" x2="69096" y2="43558"/>
                        <a14:foregroundMark x1="69096" y1="45194" x2="69096" y2="47239"/>
                        <a14:foregroundMark x1="69183" y1="48671" x2="69271" y2="50102"/>
                        <a14:foregroundMark x1="69359" y1="52352" x2="69359" y2="53170"/>
                        <a14:foregroundMark x1="68920" y1="60327" x2="68920" y2="60327"/>
                        <a14:foregroundMark x1="68920" y1="63599" x2="68920" y2="64622"/>
                        <a14:foregroundMark x1="69096" y1="66667" x2="69183" y2="67894"/>
                        <a14:foregroundMark x1="69271" y1="72802" x2="69271" y2="72802"/>
                        <a14:foregroundMark x1="69535" y1="89980" x2="69535" y2="89980"/>
                        <a14:foregroundMark x1="69535" y1="90184" x2="69535" y2="90184"/>
                        <a14:foregroundMark x1="65847" y1="10020" x2="65847" y2="10020"/>
                        <a14:foregroundMark x1="65847" y1="10020" x2="65847" y2="10020"/>
                        <a14:foregroundMark x1="65847" y1="10020" x2="65847" y2="10020"/>
                        <a14:foregroundMark x1="65672" y1="10020" x2="65672" y2="10020"/>
                        <a14:foregroundMark x1="65672" y1="10020" x2="65672" y2="10020"/>
                        <a14:foregroundMark x1="72256" y1="1431" x2="72256" y2="1431"/>
                        <a14:foregroundMark x1="72256" y1="1431" x2="72256" y2="1431"/>
                        <a14:foregroundMark x1="73924" y1="1431" x2="73924" y2="1431"/>
                        <a14:foregroundMark x1="73924" y1="1431" x2="73924" y2="1431"/>
                        <a14:foregroundMark x1="73924" y1="1431" x2="73924" y2="1431"/>
                        <a14:foregroundMark x1="73924" y1="1431" x2="73924" y2="1431"/>
                        <a14:foregroundMark x1="80773" y1="8998" x2="80773" y2="8998"/>
                        <a14:foregroundMark x1="80773" y1="8998" x2="80773" y2="8998"/>
                        <a14:foregroundMark x1="80773" y1="8998" x2="80773" y2="8998"/>
                        <a14:foregroundMark x1="80773" y1="8998" x2="80773" y2="8998"/>
                        <a14:foregroundMark x1="80773" y1="8998" x2="80773" y2="8998"/>
                        <a14:foregroundMark x1="80773" y1="8998" x2="80773" y2="8998"/>
                        <a14:foregroundMark x1="80948" y1="12679" x2="80948" y2="12679"/>
                        <a14:foregroundMark x1="80948" y1="12679" x2="80948" y2="13906"/>
                        <a14:foregroundMark x1="80948" y1="14110" x2="80948" y2="14110"/>
                        <a14:foregroundMark x1="81124" y1="14928" x2="81124" y2="14928"/>
                        <a14:foregroundMark x1="83055" y1="6339" x2="83055" y2="6339"/>
                        <a14:foregroundMark x1="83231" y1="6339" x2="83231" y2="6339"/>
                        <a14:foregroundMark x1="89728" y1="25153" x2="89728" y2="25153"/>
                        <a14:foregroundMark x1="89728" y1="25153" x2="89728" y2="25153"/>
                        <a14:foregroundMark x1="90342" y1="26176" x2="90342" y2="26176"/>
                        <a14:foregroundMark x1="87796" y1="1227" x2="87796" y2="1227"/>
                        <a14:backgroundMark x1="22300" y1="3067" x2="22300" y2="3067"/>
                        <a14:backgroundMark x1="46181" y1="4294" x2="46181" y2="4294"/>
                        <a14:backgroundMark x1="43547" y1="19836" x2="43547" y2="19836"/>
                        <a14:backgroundMark x1="44513" y1="24540" x2="44513" y2="24540"/>
                        <a14:backgroundMark x1="77261" y1="14519" x2="77261" y2="14519"/>
                      </a14:backgroundRemoval>
                    </a14:imgEffect>
                  </a14:imgLayer>
                </a14:imgProps>
              </a:ext>
              <a:ext uri="{28A0092B-C50C-407E-A947-70E740481C1C}">
                <a14:useLocalDpi xmlns:a14="http://schemas.microsoft.com/office/drawing/2010/main"/>
              </a:ext>
            </a:extLst>
          </a:blip>
          <a:srcRect/>
          <a:stretch/>
        </p:blipFill>
        <p:spPr bwMode="auto">
          <a:xfrm rot="16200000" flipH="1" flipV="1">
            <a:off x="8809499" y="3631327"/>
            <a:ext cx="4733367" cy="203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Rectangle 5">
            <a:extLst>
              <a:ext uri="{FF2B5EF4-FFF2-40B4-BE49-F238E27FC236}">
                <a16:creationId xmlns:a16="http://schemas.microsoft.com/office/drawing/2014/main" id="{B1984864-3030-1CB1-25C1-730A11A771D8}"/>
              </a:ext>
            </a:extLst>
          </p:cNvPr>
          <p:cNvSpPr/>
          <p:nvPr/>
        </p:nvSpPr>
        <p:spPr>
          <a:xfrm>
            <a:off x="196077" y="720651"/>
            <a:ext cx="8665257" cy="585097"/>
          </a:xfrm>
          <a:prstGeom prst="rect">
            <a:avLst/>
          </a:prstGeom>
        </p:spPr>
        <p:txBody>
          <a:bodyPr wrap="square">
            <a:spAutoFit/>
          </a:bodyPr>
          <a:lstStyle/>
          <a:p>
            <a:pPr>
              <a:lnSpc>
                <a:spcPct val="150000"/>
              </a:lnSpc>
            </a:pPr>
            <a:r>
              <a:rPr lang="en-US" sz="2400" b="1" i="1" dirty="0">
                <a:latin typeface="Comic Sans MS" panose="030F0702030302020204" pitchFamily="66" charset="0"/>
              </a:rPr>
              <a:t>Art Exhibitions you might like to visit over the summer.</a:t>
            </a:r>
          </a:p>
        </p:txBody>
      </p:sp>
      <p:sp>
        <p:nvSpPr>
          <p:cNvPr id="9" name="TextBox 8">
            <a:extLst>
              <a:ext uri="{FF2B5EF4-FFF2-40B4-BE49-F238E27FC236}">
                <a16:creationId xmlns:a16="http://schemas.microsoft.com/office/drawing/2014/main" id="{8A231A65-6098-69AA-FD37-AB968A3845AA}"/>
              </a:ext>
            </a:extLst>
          </p:cNvPr>
          <p:cNvSpPr txBox="1"/>
          <p:nvPr/>
        </p:nvSpPr>
        <p:spPr>
          <a:xfrm>
            <a:off x="228580" y="1514288"/>
            <a:ext cx="9543145" cy="4760278"/>
          </a:xfrm>
          <a:prstGeom prst="rect">
            <a:avLst/>
          </a:prstGeom>
          <a:noFill/>
        </p:spPr>
        <p:txBody>
          <a:bodyPr wrap="square">
            <a:spAutoFit/>
          </a:bodyPr>
          <a:lstStyle/>
          <a:p>
            <a:pPr algn="l">
              <a:spcAft>
                <a:spcPts val="675"/>
              </a:spcAft>
            </a:pPr>
            <a:r>
              <a:rPr lang="en-US" sz="2000" b="0" i="0" dirty="0">
                <a:effectLst/>
                <a:latin typeface="Comic Sans MS" panose="030F0702030302020204" pitchFamily="66" charset="0"/>
              </a:rPr>
              <a:t>Another joyous show is the </a:t>
            </a:r>
            <a:r>
              <a:rPr lang="en-US" sz="2000" b="1" i="0" dirty="0">
                <a:effectLst/>
                <a:latin typeface="Comic Sans MS" panose="030F0702030302020204" pitchFamily="66" charset="0"/>
              </a:rPr>
              <a:t>Summer exhibition 2025</a:t>
            </a:r>
            <a:r>
              <a:rPr lang="en-US" sz="2000" dirty="0">
                <a:latin typeface="Comic Sans MS" panose="030F0702030302020204" pitchFamily="66" charset="0"/>
              </a:rPr>
              <a:t> </a:t>
            </a:r>
            <a:r>
              <a:rPr lang="en-US" sz="2000" b="0" i="0" dirty="0">
                <a:effectLst/>
                <a:latin typeface="Comic Sans MS" panose="030F0702030302020204" pitchFamily="66" charset="0"/>
              </a:rPr>
              <a:t>@ </a:t>
            </a:r>
            <a:r>
              <a:rPr lang="en-US" sz="2000" b="1" i="0" dirty="0">
                <a:effectLst/>
                <a:latin typeface="Comic Sans MS" panose="030F0702030302020204" pitchFamily="66" charset="0"/>
              </a:rPr>
              <a:t>the Royal Academy</a:t>
            </a:r>
            <a:r>
              <a:rPr lang="en-US" sz="2000" b="0" i="0" dirty="0">
                <a:effectLst/>
                <a:latin typeface="Comic Sans MS" panose="030F0702030302020204" pitchFamily="66" charset="0"/>
              </a:rPr>
              <a:t>. It is full of varied work and unlikely that you will leave without finding something to inspire your own practical work. The Royal Academy is about a 10/15-minute walk from the National Portrait Gallery if you can visit both.</a:t>
            </a:r>
            <a:br>
              <a:rPr lang="en-US" sz="2000" b="0" i="0" dirty="0">
                <a:effectLst/>
                <a:latin typeface="Comic Sans MS" panose="030F0702030302020204" pitchFamily="66" charset="0"/>
              </a:rPr>
            </a:br>
            <a:endParaRPr lang="en-US" sz="2000" b="0" i="0" dirty="0">
              <a:effectLst/>
              <a:latin typeface="Comic Sans MS" panose="030F0702030302020204" pitchFamily="66" charset="0"/>
            </a:endParaRPr>
          </a:p>
          <a:p>
            <a:pPr algn="l">
              <a:spcAft>
                <a:spcPts val="675"/>
              </a:spcAft>
            </a:pPr>
            <a:r>
              <a:rPr lang="en-US" sz="2000" b="1" i="0" dirty="0">
                <a:effectLst/>
                <a:latin typeface="Comic Sans MS" panose="030F0702030302020204" pitchFamily="66" charset="0"/>
              </a:rPr>
              <a:t>17 June - 17 August 2025 - </a:t>
            </a:r>
            <a:r>
              <a:rPr lang="en-US" sz="2000" b="0" i="0" dirty="0">
                <a:effectLst/>
                <a:latin typeface="Comic Sans MS" panose="030F0702030302020204" pitchFamily="66" charset="0"/>
              </a:rPr>
              <a:t>Royal Academy | Burlington House</a:t>
            </a:r>
          </a:p>
          <a:p>
            <a:pPr algn="l">
              <a:spcAft>
                <a:spcPts val="675"/>
              </a:spcAft>
            </a:pPr>
            <a:endParaRPr lang="en-US" sz="2000" b="0" i="0" dirty="0">
              <a:effectLst/>
              <a:latin typeface="Comic Sans MS" panose="030F0702030302020204" pitchFamily="66" charset="0"/>
            </a:endParaRPr>
          </a:p>
          <a:p>
            <a:pPr algn="l">
              <a:spcAft>
                <a:spcPts val="675"/>
              </a:spcAft>
            </a:pPr>
            <a:r>
              <a:rPr lang="en-US" sz="2000" b="0" i="0" dirty="0">
                <a:effectLst/>
                <a:latin typeface="Comic Sans MS" panose="030F0702030302020204" pitchFamily="66" charset="0"/>
              </a:rPr>
              <a:t>The UK’s best-loved art show. Held every year, the 			        Summer Exhibition showcases a diverse array of 		                 contemporary works, including prints, paintings, films,            	       photography, sculpture, and architectural works. It                              features a mix of art by household names and                                                   emerging talent.</a:t>
            </a:r>
          </a:p>
          <a:p>
            <a:pPr algn="l">
              <a:spcAft>
                <a:spcPts val="675"/>
              </a:spcAft>
            </a:pPr>
            <a:r>
              <a:rPr lang="en-US" sz="2000" b="1" i="0" dirty="0">
                <a:solidFill>
                  <a:srgbClr val="656D78"/>
                </a:solidFill>
                <a:effectLst/>
                <a:latin typeface="Comic Sans MS" panose="030F0702030302020204" pitchFamily="66" charset="0"/>
              </a:rPr>
              <a:t> </a:t>
            </a:r>
            <a:r>
              <a:rPr lang="en-US" sz="2000" b="1" i="0" u="none" strike="noStrike" dirty="0">
                <a:solidFill>
                  <a:srgbClr val="0E79C9"/>
                </a:solidFill>
                <a:effectLst/>
                <a:latin typeface="Comic Sans MS" panose="030F0702030302020204" pitchFamily="66" charset="0"/>
                <a:hlinkClick r:id="rId5"/>
              </a:rPr>
              <a:t>Summer Exhibition 2025 | Royal Academy of Arts</a:t>
            </a:r>
            <a:r>
              <a:rPr lang="en-US" sz="2000" b="1" i="0" dirty="0">
                <a:solidFill>
                  <a:srgbClr val="656D78"/>
                </a:solidFill>
                <a:effectLst/>
                <a:latin typeface="Comic Sans MS" panose="030F0702030302020204" pitchFamily="66" charset="0"/>
              </a:rPr>
              <a:t> </a:t>
            </a:r>
            <a:endParaRPr lang="en-US" sz="2000" b="0" i="0" dirty="0">
              <a:solidFill>
                <a:srgbClr val="656D78"/>
              </a:solidFill>
              <a:effectLst/>
              <a:latin typeface="Comic Sans MS" panose="030F0702030302020204" pitchFamily="66" charset="0"/>
            </a:endParaRPr>
          </a:p>
        </p:txBody>
      </p:sp>
      <p:pic>
        <p:nvPicPr>
          <p:cNvPr id="2" name="Picture 1">
            <a:extLst>
              <a:ext uri="{FF2B5EF4-FFF2-40B4-BE49-F238E27FC236}">
                <a16:creationId xmlns:a16="http://schemas.microsoft.com/office/drawing/2014/main" id="{49B19A03-B93D-7BD2-5EA0-B671EE49991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20316" y="3817807"/>
            <a:ext cx="3620219" cy="2715164"/>
          </a:xfrm>
          <a:prstGeom prst="rect">
            <a:avLst/>
          </a:prstGeom>
          <a:ln>
            <a:solidFill>
              <a:schemeClr val="tx1"/>
            </a:solidFill>
          </a:ln>
          <a:effectLst>
            <a:outerShdw blurRad="63500" sx="102000" sy="102000" algn="ctr" rotWithShape="0">
              <a:prstClr val="black">
                <a:alpha val="40000"/>
              </a:prstClr>
            </a:outerShdw>
          </a:effectLst>
        </p:spPr>
      </p:pic>
      <p:sp>
        <p:nvSpPr>
          <p:cNvPr id="7" name="TextBox 6">
            <a:extLst>
              <a:ext uri="{FF2B5EF4-FFF2-40B4-BE49-F238E27FC236}">
                <a16:creationId xmlns:a16="http://schemas.microsoft.com/office/drawing/2014/main" id="{2A5FD672-29A6-64FB-3DF5-AE018F361673}"/>
              </a:ext>
            </a:extLst>
          </p:cNvPr>
          <p:cNvSpPr txBox="1"/>
          <p:nvPr/>
        </p:nvSpPr>
        <p:spPr>
          <a:xfrm>
            <a:off x="6772332" y="4632453"/>
            <a:ext cx="3620219" cy="1938992"/>
          </a:xfrm>
          <a:prstGeom prst="rect">
            <a:avLst/>
          </a:prstGeom>
          <a:noFill/>
        </p:spPr>
        <p:txBody>
          <a:bodyPr wrap="square" rtlCol="0">
            <a:spAutoFit/>
          </a:bodyPr>
          <a:lstStyle/>
          <a:p>
            <a:pPr algn="r"/>
            <a:r>
              <a:rPr lang="en-GB" sz="4000" b="1" dirty="0">
                <a:ln>
                  <a:solidFill>
                    <a:schemeClr val="tx1"/>
                  </a:solidFill>
                </a:ln>
                <a:solidFill>
                  <a:schemeClr val="bg1"/>
                </a:solidFill>
              </a:rPr>
              <a:t>Summer </a:t>
            </a:r>
          </a:p>
          <a:p>
            <a:pPr algn="r"/>
            <a:r>
              <a:rPr lang="en-GB" sz="4000" b="1" dirty="0">
                <a:ln>
                  <a:solidFill>
                    <a:schemeClr val="tx1"/>
                  </a:solidFill>
                </a:ln>
                <a:solidFill>
                  <a:schemeClr val="bg1"/>
                </a:solidFill>
              </a:rPr>
              <a:t>Exhibition </a:t>
            </a:r>
          </a:p>
          <a:p>
            <a:pPr algn="r"/>
            <a:r>
              <a:rPr lang="en-GB" sz="4000" b="1" dirty="0">
                <a:ln>
                  <a:solidFill>
                    <a:schemeClr val="tx1"/>
                  </a:solidFill>
                </a:ln>
                <a:solidFill>
                  <a:schemeClr val="bg1"/>
                </a:solidFill>
              </a:rPr>
              <a:t>2025</a:t>
            </a:r>
          </a:p>
        </p:txBody>
      </p:sp>
      <p:pic>
        <p:nvPicPr>
          <p:cNvPr id="8" name="Picture 7">
            <a:extLst>
              <a:ext uri="{FF2B5EF4-FFF2-40B4-BE49-F238E27FC236}">
                <a16:creationId xmlns:a16="http://schemas.microsoft.com/office/drawing/2014/main" id="{6459B5C8-7ECE-F0F6-3CC7-2D62AD73598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91220" y="3903053"/>
            <a:ext cx="565430" cy="565430"/>
          </a:xfrm>
          <a:prstGeom prst="rect">
            <a:avLst/>
          </a:prstGeom>
        </p:spPr>
      </p:pic>
    </p:spTree>
    <p:extLst>
      <p:ext uri="{BB962C8B-B14F-4D97-AF65-F5344CB8AC3E}">
        <p14:creationId xmlns:p14="http://schemas.microsoft.com/office/powerpoint/2010/main" val="17104825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8087" y="1558862"/>
            <a:ext cx="8516537" cy="3785845"/>
          </a:xfrm>
          <a:prstGeom prst="rect">
            <a:avLst/>
          </a:prstGeom>
        </p:spPr>
        <p:txBody>
          <a:bodyPr wrap="square">
            <a:spAutoFit/>
          </a:bodyPr>
          <a:lstStyle/>
          <a:p>
            <a:pPr>
              <a:lnSpc>
                <a:spcPct val="150000"/>
              </a:lnSpc>
            </a:pPr>
            <a:r>
              <a:rPr lang="en-US" sz="6000" i="1" dirty="0">
                <a:latin typeface="Comic Sans MS" panose="030F0702030302020204" pitchFamily="66" charset="0"/>
              </a:rPr>
              <a:t>Have </a:t>
            </a:r>
            <a:r>
              <a:rPr lang="en-US" sz="6000" b="1" i="1" dirty="0">
                <a:latin typeface="Comic Sans MS" panose="030F0702030302020204" pitchFamily="66" charset="0"/>
              </a:rPr>
              <a:t>fun </a:t>
            </a:r>
            <a:r>
              <a:rPr lang="en-US" sz="6000" i="1" dirty="0">
                <a:latin typeface="Comic Sans MS" panose="030F0702030302020204" pitchFamily="66" charset="0"/>
              </a:rPr>
              <a:t>with it </a:t>
            </a:r>
          </a:p>
          <a:p>
            <a:pPr>
              <a:lnSpc>
                <a:spcPct val="150000"/>
              </a:lnSpc>
            </a:pPr>
            <a:r>
              <a:rPr lang="en-US" sz="6000" i="1" dirty="0">
                <a:latin typeface="Comic Sans MS" panose="030F0702030302020204" pitchFamily="66" charset="0"/>
              </a:rPr>
              <a:t>and </a:t>
            </a:r>
            <a:r>
              <a:rPr lang="en-US" sz="6000" b="1" i="1" dirty="0">
                <a:latin typeface="Comic Sans MS" panose="030F0702030302020204" pitchFamily="66" charset="0"/>
              </a:rPr>
              <a:t>see what happens</a:t>
            </a:r>
            <a:r>
              <a:rPr lang="en-US" sz="6000" i="1" dirty="0">
                <a:latin typeface="Comic Sans MS" panose="030F0702030302020204" pitchFamily="66" charset="0"/>
              </a:rPr>
              <a:t>!</a:t>
            </a:r>
          </a:p>
          <a:p>
            <a:r>
              <a:rPr lang="en-US" dirty="0"/>
              <a:t> </a:t>
            </a:r>
          </a:p>
          <a:p>
            <a:r>
              <a:rPr lang="en-US" dirty="0"/>
              <a:t> </a:t>
            </a:r>
          </a:p>
          <a:p>
            <a:pPr>
              <a:lnSpc>
                <a:spcPct val="150000"/>
              </a:lnSpc>
            </a:pPr>
            <a:endParaRPr lang="en-US" dirty="0">
              <a:latin typeface="Comic Sans MS" panose="030F0702030302020204" pitchFamily="66" charset="0"/>
            </a:endParaRPr>
          </a:p>
        </p:txBody>
      </p:sp>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Free photo: Paint splatters - Dark, Paint, Splatter - Free Download - Jooinn">
            <a:extLst>
              <a:ext uri="{FF2B5EF4-FFF2-40B4-BE49-F238E27FC236}">
                <a16:creationId xmlns:a16="http://schemas.microsoft.com/office/drawing/2014/main" id="{9BCBB657-D955-0B99-4D1B-F6E37ED5A770}"/>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ackgroundRemoval t="0" b="100000" l="1844" r="99737">
                        <a14:foregroundMark x1="60228" y1="9407" x2="60228" y2="9407"/>
                        <a14:foregroundMark x1="58648" y1="2863" x2="58648" y2="2863"/>
                        <a14:foregroundMark x1="73134" y1="14315" x2="73134" y2="14315"/>
                        <a14:foregroundMark x1="65672" y1="12883" x2="65672" y2="12883"/>
                        <a14:foregroundMark x1="65672" y1="12883" x2="65672" y2="12883"/>
                        <a14:foregroundMark x1="65672" y1="12883" x2="65672" y2="12883"/>
                        <a14:foregroundMark x1="73661" y1="8793" x2="73661" y2="8793"/>
                        <a14:foregroundMark x1="73661" y1="8793" x2="73661" y2="8793"/>
                        <a14:foregroundMark x1="71291" y1="22290" x2="71291" y2="22290"/>
                        <a14:foregroundMark x1="71291" y1="22290" x2="71291" y2="22290"/>
                        <a14:foregroundMark x1="71291" y1="22290" x2="71291" y2="22290"/>
                        <a14:foregroundMark x1="68569" y1="27812" x2="68569" y2="27812"/>
                        <a14:foregroundMark x1="68569" y1="28221" x2="68569" y2="28221"/>
                        <a14:foregroundMark x1="76734" y1="37628" x2="76734" y2="37628"/>
                        <a14:foregroundMark x1="76734" y1="37628" x2="76734" y2="37628"/>
                        <a14:foregroundMark x1="77173" y1="43149" x2="77173" y2="43149"/>
                        <a14:foregroundMark x1="71291" y1="30061" x2="71291" y2="30061"/>
                        <a14:foregroundMark x1="61896" y1="6544" x2="61896" y2="6544"/>
                        <a14:foregroundMark x1="57155" y1="4090" x2="57155" y2="4090"/>
                        <a14:foregroundMark x1="63916" y1="2863" x2="63916" y2="2863"/>
                        <a14:foregroundMark x1="63916" y1="3681" x2="63916" y2="3681"/>
                        <a14:foregroundMark x1="60755" y1="17178" x2="60755" y2="17178"/>
                        <a14:foregroundMark x1="60667" y1="17178" x2="60667" y2="17178"/>
                        <a14:foregroundMark x1="57068" y1="6953" x2="57068" y2="6953"/>
                        <a14:foregroundMark x1="57068" y1="7157" x2="57068" y2="7157"/>
                        <a14:foregroundMark x1="62072" y1="2658" x2="62072" y2="2658"/>
                        <a14:foregroundMark x1="62072" y1="2658" x2="62072" y2="2658"/>
                        <a14:foregroundMark x1="59438" y1="1431" x2="59438" y2="1431"/>
                        <a14:foregroundMark x1="60492" y1="1840" x2="60492" y2="1840"/>
                        <a14:foregroundMark x1="44864" y1="43967" x2="44864" y2="43967"/>
                        <a14:foregroundMark x1="61370" y1="46626" x2="61370" y2="46626"/>
                        <a14:foregroundMark x1="61633" y1="51534" x2="61633" y2="51534"/>
                        <a14:foregroundMark x1="61545" y1="56033" x2="61545" y2="56033"/>
                        <a14:foregroundMark x1="61545" y1="55828" x2="61545" y2="55828"/>
                        <a14:foregroundMark x1="61633" y1="59100" x2="61633" y2="59100"/>
                        <a14:foregroundMark x1="61633" y1="59100" x2="61633" y2="59100"/>
                        <a14:foregroundMark x1="62072" y1="66053" x2="62072" y2="66053"/>
                        <a14:foregroundMark x1="62072" y1="66053" x2="62072" y2="66053"/>
                        <a14:foregroundMark x1="61106" y1="42945" x2="61106" y2="42945"/>
                        <a14:foregroundMark x1="60931" y1="24744" x2="60931" y2="24744"/>
                        <a14:foregroundMark x1="60931" y1="24744" x2="60931" y2="24744"/>
                        <a14:foregroundMark x1="61194" y1="36810" x2="61194" y2="36810"/>
                        <a14:foregroundMark x1="61194" y1="36810" x2="61194" y2="36810"/>
                        <a14:foregroundMark x1="61194" y1="36810" x2="61194" y2="36810"/>
                        <a14:foregroundMark x1="61194" y1="36810" x2="61194" y2="36810"/>
                        <a14:foregroundMark x1="61194" y1="36810" x2="61194" y2="36810"/>
                        <a14:foregroundMark x1="6321" y1="64008" x2="6321" y2="64008"/>
                        <a14:foregroundMark x1="92186" y1="37219" x2="92186" y2="37219"/>
                        <a14:foregroundMark x1="61282" y1="32720" x2="61282" y2="32720"/>
                        <a14:foregroundMark x1="61282" y1="32515" x2="61282" y2="32515"/>
                        <a14:foregroundMark x1="61282" y1="32515" x2="61282" y2="32515"/>
                        <a14:foregroundMark x1="61282" y1="40286" x2="61282" y2="40286"/>
                        <a14:foregroundMark x1="61282" y1="40286" x2="61282" y2="40286"/>
                        <a14:foregroundMark x1="61370" y1="49080" x2="61370" y2="49080"/>
                        <a14:foregroundMark x1="61370" y1="49489" x2="61370" y2="49489"/>
                        <a14:foregroundMark x1="64267" y1="17996" x2="64267" y2="17996"/>
                        <a14:foregroundMark x1="64969" y1="16769" x2="64969" y2="16769"/>
                        <a14:foregroundMark x1="68920" y1="12679" x2="68920" y2="12679"/>
                        <a14:foregroundMark x1="70413" y1="15337" x2="70413" y2="15337"/>
                        <a14:foregroundMark x1="70413" y1="15337" x2="70413" y2="15337"/>
                        <a14:foregroundMark x1="70413" y1="15337" x2="70413" y2="15337"/>
                        <a14:foregroundMark x1="69359" y1="20859" x2="69359" y2="20859"/>
                        <a14:foregroundMark x1="69359" y1="20859" x2="69359" y2="20859"/>
                        <a14:foregroundMark x1="69359" y1="21268" x2="69359" y2="21268"/>
                        <a14:foregroundMark x1="69535" y1="21268" x2="69535" y2="21268"/>
                        <a14:foregroundMark x1="83582" y1="15542" x2="83582" y2="15542"/>
                        <a14:foregroundMark x1="83582" y1="15542" x2="83582" y2="15542"/>
                        <a14:foregroundMark x1="83582" y1="15542" x2="83582" y2="15542"/>
                        <a14:foregroundMark x1="83582" y1="15542" x2="83582" y2="15542"/>
                        <a14:foregroundMark x1="87182" y1="11247" x2="87182" y2="11247"/>
                        <a14:foregroundMark x1="87182" y1="11247" x2="87182" y2="11247"/>
                        <a14:foregroundMark x1="87182" y1="11247" x2="87182" y2="11247"/>
                        <a14:foregroundMark x1="87182" y1="11247" x2="87182" y2="11247"/>
                        <a14:foregroundMark x1="87182" y1="11247" x2="87182" y2="11247"/>
                        <a14:foregroundMark x1="87796" y1="17178" x2="87796" y2="17178"/>
                        <a14:foregroundMark x1="83055" y1="24540" x2="83494" y2="24540"/>
                        <a14:foregroundMark x1="84987" y1="24540" x2="84987" y2="25767"/>
                        <a14:foregroundMark x1="84284" y1="37014" x2="84284" y2="37014"/>
                        <a14:foregroundMark x1="85689" y1="39877" x2="85689" y2="39877"/>
                        <a14:foregroundMark x1="87006" y1="43558" x2="87006" y2="43558"/>
                        <a14:foregroundMark x1="87884" y1="39877" x2="87884" y2="39877"/>
                        <a14:foregroundMark x1="88060" y1="37014" x2="88060" y2="37014"/>
                        <a14:foregroundMark x1="85601" y1="40491" x2="85601" y2="40491"/>
                        <a14:foregroundMark x1="85865" y1="42740" x2="85865" y2="42740"/>
                        <a14:foregroundMark x1="86392" y1="42740" x2="86392" y2="42740"/>
                        <a14:foregroundMark x1="87357" y1="42127" x2="87357" y2="42127"/>
                        <a14:foregroundMark x1="87884" y1="42127" x2="87884" y2="40695"/>
                        <a14:foregroundMark x1="87884" y1="38446" x2="87884" y2="38446"/>
                        <a14:foregroundMark x1="69359" y1="4908" x2="69359" y2="4908"/>
                        <a14:foregroundMark x1="69359" y1="4908" x2="69359" y2="4908"/>
                        <a14:foregroundMark x1="69359" y1="4908" x2="69359" y2="4908"/>
                        <a14:foregroundMark x1="69359" y1="4908" x2="69359" y2="4908"/>
                        <a14:foregroundMark x1="67428" y1="1840" x2="67428" y2="1840"/>
                        <a14:foregroundMark x1="67428" y1="1431" x2="67428" y2="1431"/>
                        <a14:foregroundMark x1="66550" y1="1227" x2="66550" y2="1227"/>
                        <a14:foregroundMark x1="66550" y1="1227" x2="66550" y2="1227"/>
                        <a14:foregroundMark x1="66550" y1="1227" x2="66550" y2="1227"/>
                        <a14:foregroundMark x1="66550" y1="1227" x2="66550" y2="1227"/>
                        <a14:foregroundMark x1="66550" y1="1227" x2="66550" y2="1227"/>
                        <a14:foregroundMark x1="69096" y1="1840" x2="69096" y2="1840"/>
                        <a14:foregroundMark x1="69096" y1="1840" x2="69096" y2="1840"/>
                        <a14:foregroundMark x1="69096" y1="1840" x2="69096" y2="1840"/>
                        <a14:foregroundMark x1="68832" y1="1431" x2="68832" y2="1431"/>
                        <a14:foregroundMark x1="68832" y1="1431" x2="68832" y2="1431"/>
                        <a14:foregroundMark x1="77700" y1="62372" x2="77700" y2="62372"/>
                        <a14:foregroundMark x1="77700" y1="62372" x2="77700" y2="62372"/>
                        <a14:foregroundMark x1="77700" y1="66258" x2="77700" y2="66258"/>
                        <a14:foregroundMark x1="77700" y1="67280" x2="77524" y2="68098"/>
                        <a14:foregroundMark x1="77524" y1="69325" x2="77524" y2="70552"/>
                        <a14:foregroundMark x1="77700" y1="71575" x2="77700" y2="71575"/>
                        <a14:foregroundMark x1="77700" y1="72802" x2="77700" y2="72802"/>
                        <a14:foregroundMark x1="77700" y1="74029" x2="77700" y2="74029"/>
                        <a14:foregroundMark x1="77700" y1="46830" x2="77700" y2="47853"/>
                        <a14:foregroundMark x1="77700" y1="49489" x2="77700" y2="49489"/>
                        <a14:foregroundMark x1="77700" y1="51125" x2="77700" y2="51125"/>
                        <a14:foregroundMark x1="77788" y1="52556" x2="77788" y2="52556"/>
                        <a14:foregroundMark x1="78051" y1="55419" x2="78051" y2="55419"/>
                        <a14:foregroundMark x1="78051" y1="56851" x2="78051" y2="56851"/>
                        <a14:foregroundMark x1="69183" y1="37628" x2="69183" y2="37628"/>
                        <a14:foregroundMark x1="68920" y1="39059" x2="69096" y2="41309"/>
                        <a14:foregroundMark x1="69096" y1="42331" x2="69096" y2="43558"/>
                        <a14:foregroundMark x1="69096" y1="45194" x2="69096" y2="47239"/>
                        <a14:foregroundMark x1="69183" y1="48671" x2="69271" y2="50102"/>
                        <a14:foregroundMark x1="69359" y1="52352" x2="69359" y2="53170"/>
                        <a14:foregroundMark x1="68920" y1="60327" x2="68920" y2="60327"/>
                        <a14:foregroundMark x1="68920" y1="63599" x2="68920" y2="64622"/>
                        <a14:foregroundMark x1="69096" y1="66667" x2="69183" y2="67894"/>
                        <a14:foregroundMark x1="69271" y1="72802" x2="69271" y2="72802"/>
                        <a14:foregroundMark x1="69535" y1="89980" x2="69535" y2="89980"/>
                        <a14:foregroundMark x1="69535" y1="90184" x2="69535" y2="90184"/>
                        <a14:foregroundMark x1="65847" y1="10020" x2="65847" y2="10020"/>
                        <a14:foregroundMark x1="65847" y1="10020" x2="65847" y2="10020"/>
                        <a14:foregroundMark x1="65847" y1="10020" x2="65847" y2="10020"/>
                        <a14:foregroundMark x1="65672" y1="10020" x2="65672" y2="10020"/>
                        <a14:foregroundMark x1="65672" y1="10020" x2="65672" y2="10020"/>
                        <a14:foregroundMark x1="72256" y1="1431" x2="72256" y2="1431"/>
                        <a14:foregroundMark x1="72256" y1="1431" x2="72256" y2="1431"/>
                        <a14:foregroundMark x1="73924" y1="1431" x2="73924" y2="1431"/>
                        <a14:foregroundMark x1="73924" y1="1431" x2="73924" y2="1431"/>
                        <a14:foregroundMark x1="73924" y1="1431" x2="73924" y2="1431"/>
                        <a14:foregroundMark x1="73924" y1="1431" x2="73924" y2="1431"/>
                        <a14:foregroundMark x1="80773" y1="8998" x2="80773" y2="8998"/>
                        <a14:foregroundMark x1="80773" y1="8998" x2="80773" y2="8998"/>
                        <a14:foregroundMark x1="80773" y1="8998" x2="80773" y2="8998"/>
                        <a14:foregroundMark x1="80773" y1="8998" x2="80773" y2="8998"/>
                        <a14:foregroundMark x1="80773" y1="8998" x2="80773" y2="8998"/>
                        <a14:foregroundMark x1="80773" y1="8998" x2="80773" y2="8998"/>
                        <a14:foregroundMark x1="80948" y1="12679" x2="80948" y2="12679"/>
                        <a14:foregroundMark x1="80948" y1="12679" x2="80948" y2="13906"/>
                        <a14:foregroundMark x1="80948" y1="14110" x2="80948" y2="14110"/>
                        <a14:foregroundMark x1="81124" y1="14928" x2="81124" y2="14928"/>
                        <a14:foregroundMark x1="83055" y1="6339" x2="83055" y2="6339"/>
                        <a14:foregroundMark x1="83231" y1="6339" x2="83231" y2="6339"/>
                        <a14:foregroundMark x1="89728" y1="25153" x2="89728" y2="25153"/>
                        <a14:foregroundMark x1="89728" y1="25153" x2="89728" y2="25153"/>
                        <a14:foregroundMark x1="90342" y1="26176" x2="90342" y2="26176"/>
                        <a14:foregroundMark x1="87796" y1="1227" x2="87796" y2="1227"/>
                        <a14:backgroundMark x1="22300" y1="3067" x2="22300" y2="3067"/>
                        <a14:backgroundMark x1="46181" y1="4294" x2="46181" y2="4294"/>
                        <a14:backgroundMark x1="43547" y1="19836" x2="43547" y2="19836"/>
                        <a14:backgroundMark x1="44513" y1="24540" x2="44513" y2="24540"/>
                        <a14:backgroundMark x1="77261" y1="14519" x2="77261" y2="14519"/>
                      </a14:backgroundRemoval>
                    </a14:imgEffect>
                  </a14:imgLayer>
                </a14:imgProps>
              </a:ext>
              <a:ext uri="{28A0092B-C50C-407E-A947-70E740481C1C}">
                <a14:useLocalDpi xmlns:a14="http://schemas.microsoft.com/office/drawing/2010/main"/>
              </a:ext>
            </a:extLst>
          </a:blip>
          <a:srcRect/>
          <a:stretch/>
        </p:blipFill>
        <p:spPr bwMode="auto">
          <a:xfrm rot="16200000" flipH="1" flipV="1">
            <a:off x="8809499" y="3631327"/>
            <a:ext cx="4733367" cy="203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3944436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up)">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600" y="970024"/>
            <a:ext cx="9941974" cy="3693319"/>
          </a:xfrm>
          <a:prstGeom prst="rect">
            <a:avLst/>
          </a:prstGeom>
        </p:spPr>
        <p:txBody>
          <a:bodyPr wrap="square">
            <a:spAutoFit/>
          </a:bodyPr>
          <a:lstStyle/>
          <a:p>
            <a:pPr algn="ctr">
              <a:lnSpc>
                <a:spcPct val="150000"/>
              </a:lnSpc>
            </a:pPr>
            <a:r>
              <a:rPr lang="en-US" sz="7200" dirty="0">
                <a:latin typeface="Comic Sans MS" panose="030F0702030302020204" pitchFamily="66" charset="0"/>
              </a:rPr>
              <a:t>We can’t wait to see what you create!</a:t>
            </a:r>
            <a:endParaRPr lang="en-US" dirty="0"/>
          </a:p>
          <a:p>
            <a:r>
              <a:rPr lang="en-US" dirty="0"/>
              <a:t> </a:t>
            </a:r>
          </a:p>
        </p:txBody>
      </p:sp>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Free photo: Paint splatters - Dark, Paint, Splatter - Free Download - Jooinn">
            <a:extLst>
              <a:ext uri="{FF2B5EF4-FFF2-40B4-BE49-F238E27FC236}">
                <a16:creationId xmlns:a16="http://schemas.microsoft.com/office/drawing/2014/main" id="{3BDC7C31-1A98-660C-93EC-270BB921D307}"/>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rot="10800000" flipH="1" flipV="1">
            <a:off x="-248792" y="5034"/>
            <a:ext cx="12689584" cy="7461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7" name="TextBox 6">
            <a:extLst>
              <a:ext uri="{FF2B5EF4-FFF2-40B4-BE49-F238E27FC236}">
                <a16:creationId xmlns:a16="http://schemas.microsoft.com/office/drawing/2014/main" id="{22EC0945-8A76-B6C6-D8B4-5A8FFA8CCACA}"/>
              </a:ext>
            </a:extLst>
          </p:cNvPr>
          <p:cNvSpPr txBox="1"/>
          <p:nvPr/>
        </p:nvSpPr>
        <p:spPr>
          <a:xfrm>
            <a:off x="507887" y="2418693"/>
            <a:ext cx="9391487" cy="4984954"/>
          </a:xfrm>
          <a:prstGeom prst="rect">
            <a:avLst/>
          </a:prstGeom>
          <a:noFill/>
        </p:spPr>
        <p:txBody>
          <a:bodyPr wrap="square">
            <a:spAutoFit/>
          </a:bodyPr>
          <a:lstStyle/>
          <a:p>
            <a:pPr algn="ctr">
              <a:lnSpc>
                <a:spcPct val="150000"/>
              </a:lnSpc>
            </a:pPr>
            <a:r>
              <a:rPr lang="en-US" sz="23900" dirty="0">
                <a:latin typeface="Comic Sans MS" panose="030F0702030302020204" pitchFamily="66" charset="0"/>
                <a:sym typeface="Wingdings" panose="05000000000000000000" pitchFamily="2" charset="2"/>
              </a:rPr>
              <a:t></a:t>
            </a:r>
            <a:endParaRPr lang="en-US" sz="23900" dirty="0">
              <a:latin typeface="Comic Sans MS" panose="030F0702030302020204" pitchFamily="66" charset="0"/>
            </a:endParaRPr>
          </a:p>
        </p:txBody>
      </p:sp>
      <p:pic>
        <p:nvPicPr>
          <p:cNvPr id="2050" name="Picture 2" descr="The joy of impromptu life drawing on holiday: See your drawing skills  improve in three days — Ali Mackie Art">
            <a:extLst>
              <a:ext uri="{FF2B5EF4-FFF2-40B4-BE49-F238E27FC236}">
                <a16:creationId xmlns:a16="http://schemas.microsoft.com/office/drawing/2014/main" id="{DA8EFE77-0791-C18F-EC1D-A016C892889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52500" y="0"/>
            <a:ext cx="10287000" cy="685800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1592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000"/>
                                        <p:tgtEl>
                                          <p:spTgt spid="2">
                                            <p:txEl>
                                              <p:pRg st="0" end="0"/>
                                            </p:txEl>
                                          </p:spTgt>
                                        </p:tgtEl>
                                      </p:cBhvr>
                                    </p:animEffect>
                                  </p:childTnLst>
                                </p:cTn>
                              </p:par>
                            </p:childTnLst>
                          </p:cTn>
                        </p:par>
                        <p:par>
                          <p:cTn id="8" fill="hold">
                            <p:stCondLst>
                              <p:cond delay="1500"/>
                            </p:stCondLst>
                            <p:childTnLst>
                              <p:par>
                                <p:cTn id="9" presetID="26" presetClass="entr" presetSubtype="0" fill="hold" nodeType="afterEffect">
                                  <p:stCondLst>
                                    <p:cond delay="25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down)">
                                      <p:cBhvr>
                                        <p:cTn id="11" dur="580">
                                          <p:stCondLst>
                                            <p:cond delay="0"/>
                                          </p:stCondLst>
                                        </p:cTn>
                                        <p:tgtEl>
                                          <p:spTgt spid="7">
                                            <p:txEl>
                                              <p:pRg st="0" end="0"/>
                                            </p:txEl>
                                          </p:spTgt>
                                        </p:tgtEl>
                                      </p:cBhvr>
                                    </p:animEffect>
                                    <p:anim calcmode="lin" valueType="num">
                                      <p:cBhvr>
                                        <p:cTn id="12"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7">
                                            <p:txEl>
                                              <p:pRg st="0" end="0"/>
                                            </p:txEl>
                                          </p:spTgt>
                                        </p:tgtEl>
                                      </p:cBhvr>
                                      <p:to x="100000" y="60000"/>
                                    </p:animScale>
                                    <p:animScale>
                                      <p:cBhvr>
                                        <p:cTn id="18" dur="166" decel="50000">
                                          <p:stCondLst>
                                            <p:cond delay="676"/>
                                          </p:stCondLst>
                                        </p:cTn>
                                        <p:tgtEl>
                                          <p:spTgt spid="7">
                                            <p:txEl>
                                              <p:pRg st="0" end="0"/>
                                            </p:txEl>
                                          </p:spTgt>
                                        </p:tgtEl>
                                      </p:cBhvr>
                                      <p:to x="100000" y="100000"/>
                                    </p:animScale>
                                    <p:animScale>
                                      <p:cBhvr>
                                        <p:cTn id="19" dur="26">
                                          <p:stCondLst>
                                            <p:cond delay="1312"/>
                                          </p:stCondLst>
                                        </p:cTn>
                                        <p:tgtEl>
                                          <p:spTgt spid="7">
                                            <p:txEl>
                                              <p:pRg st="0" end="0"/>
                                            </p:txEl>
                                          </p:spTgt>
                                        </p:tgtEl>
                                      </p:cBhvr>
                                      <p:to x="100000" y="80000"/>
                                    </p:animScale>
                                    <p:animScale>
                                      <p:cBhvr>
                                        <p:cTn id="20" dur="166" decel="50000">
                                          <p:stCondLst>
                                            <p:cond delay="1338"/>
                                          </p:stCondLst>
                                        </p:cTn>
                                        <p:tgtEl>
                                          <p:spTgt spid="7">
                                            <p:txEl>
                                              <p:pRg st="0" end="0"/>
                                            </p:txEl>
                                          </p:spTgt>
                                        </p:tgtEl>
                                      </p:cBhvr>
                                      <p:to x="100000" y="100000"/>
                                    </p:animScale>
                                    <p:animScale>
                                      <p:cBhvr>
                                        <p:cTn id="21" dur="26">
                                          <p:stCondLst>
                                            <p:cond delay="1642"/>
                                          </p:stCondLst>
                                        </p:cTn>
                                        <p:tgtEl>
                                          <p:spTgt spid="7">
                                            <p:txEl>
                                              <p:pRg st="0" end="0"/>
                                            </p:txEl>
                                          </p:spTgt>
                                        </p:tgtEl>
                                      </p:cBhvr>
                                      <p:to x="100000" y="90000"/>
                                    </p:animScale>
                                    <p:animScale>
                                      <p:cBhvr>
                                        <p:cTn id="22" dur="166" decel="50000">
                                          <p:stCondLst>
                                            <p:cond delay="1668"/>
                                          </p:stCondLst>
                                        </p:cTn>
                                        <p:tgtEl>
                                          <p:spTgt spid="7">
                                            <p:txEl>
                                              <p:pRg st="0" end="0"/>
                                            </p:txEl>
                                          </p:spTgt>
                                        </p:tgtEl>
                                      </p:cBhvr>
                                      <p:to x="100000" y="100000"/>
                                    </p:animScale>
                                    <p:animScale>
                                      <p:cBhvr>
                                        <p:cTn id="23" dur="26">
                                          <p:stCondLst>
                                            <p:cond delay="1808"/>
                                          </p:stCondLst>
                                        </p:cTn>
                                        <p:tgtEl>
                                          <p:spTgt spid="7">
                                            <p:txEl>
                                              <p:pRg st="0" end="0"/>
                                            </p:txEl>
                                          </p:spTgt>
                                        </p:tgtEl>
                                      </p:cBhvr>
                                      <p:to x="100000" y="95000"/>
                                    </p:animScale>
                                    <p:animScale>
                                      <p:cBhvr>
                                        <p:cTn id="24" dur="166" decel="50000">
                                          <p:stCondLst>
                                            <p:cond delay="1834"/>
                                          </p:stCondLst>
                                        </p:cTn>
                                        <p:tgtEl>
                                          <p:spTgt spid="7">
                                            <p:txEl>
                                              <p:pRg st="0" end="0"/>
                                            </p:txEl>
                                          </p:spTgt>
                                        </p:tgtEl>
                                      </p:cBhvr>
                                      <p:to x="100000" y="100000"/>
                                    </p:animScale>
                                  </p:childTnLst>
                                </p:cTn>
                              </p:par>
                            </p:childTnLst>
                          </p:cTn>
                        </p:par>
                        <p:par>
                          <p:cTn id="25" fill="hold">
                            <p:stCondLst>
                              <p:cond delay="3750"/>
                            </p:stCondLst>
                            <p:childTnLst>
                              <p:par>
                                <p:cTn id="26" presetID="22" presetClass="entr" presetSubtype="1" fill="hold" nodeType="afterEffect">
                                  <p:stCondLst>
                                    <p:cond delay="750"/>
                                  </p:stCondLst>
                                  <p:childTnLst>
                                    <p:set>
                                      <p:cBhvr>
                                        <p:cTn id="27" dur="1" fill="hold">
                                          <p:stCondLst>
                                            <p:cond delay="0"/>
                                          </p:stCondLst>
                                        </p:cTn>
                                        <p:tgtEl>
                                          <p:spTgt spid="5"/>
                                        </p:tgtEl>
                                        <p:attrNameLst>
                                          <p:attrName>style.visibility</p:attrName>
                                        </p:attrNameLst>
                                      </p:cBhvr>
                                      <p:to>
                                        <p:strVal val="visible"/>
                                      </p:to>
                                    </p:set>
                                    <p:animEffect transition="in" filter="wipe(up)">
                                      <p:cBhvr>
                                        <p:cTn id="28" dur="425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050"/>
                                        </p:tgtEl>
                                        <p:attrNameLst>
                                          <p:attrName>style.visibility</p:attrName>
                                        </p:attrNameLst>
                                      </p:cBhvr>
                                      <p:to>
                                        <p:strVal val="visible"/>
                                      </p:to>
                                    </p:set>
                                    <p:animEffect transition="in" filter="fade">
                                      <p:cBhvr>
                                        <p:cTn id="3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9304" y="849627"/>
            <a:ext cx="9004041" cy="5878532"/>
          </a:xfrm>
          <a:prstGeom prst="rect">
            <a:avLst/>
          </a:prstGeom>
        </p:spPr>
        <p:txBody>
          <a:bodyPr wrap="square">
            <a:spAutoFit/>
          </a:bodyPr>
          <a:lstStyle/>
          <a:p>
            <a:pPr>
              <a:lnSpc>
                <a:spcPct val="150000"/>
              </a:lnSpc>
            </a:pPr>
            <a:r>
              <a:rPr lang="en-US" sz="2400" kern="1400" dirty="0">
                <a:ln>
                  <a:noFill/>
                </a:ln>
                <a:solidFill>
                  <a:srgbClr val="000000"/>
                </a:solidFill>
                <a:effectLst/>
                <a:latin typeface="Comic Sans MS" panose="030F0702030302020204" pitchFamily="66" charset="0"/>
              </a:rPr>
              <a:t>The </a:t>
            </a:r>
            <a:r>
              <a:rPr lang="en-US" sz="2400" b="1" kern="1400" dirty="0">
                <a:ln>
                  <a:noFill/>
                </a:ln>
                <a:solidFill>
                  <a:srgbClr val="000000"/>
                </a:solidFill>
                <a:effectLst/>
                <a:latin typeface="Comic Sans MS" panose="030F0702030302020204" pitchFamily="66" charset="0"/>
              </a:rPr>
              <a:t>Fine Art A Level Component 1 Personal </a:t>
            </a:r>
          </a:p>
          <a:p>
            <a:pPr>
              <a:lnSpc>
                <a:spcPct val="150000"/>
              </a:lnSpc>
            </a:pPr>
            <a:r>
              <a:rPr lang="en-US" sz="2400" b="1" kern="1400" dirty="0">
                <a:ln>
                  <a:noFill/>
                </a:ln>
                <a:solidFill>
                  <a:srgbClr val="000000"/>
                </a:solidFill>
                <a:effectLst/>
                <a:latin typeface="Comic Sans MS" panose="030F0702030302020204" pitchFamily="66" charset="0"/>
              </a:rPr>
              <a:t>Investigation </a:t>
            </a:r>
            <a:r>
              <a:rPr lang="en-US" sz="2400" kern="1400" dirty="0">
                <a:ln>
                  <a:noFill/>
                </a:ln>
                <a:solidFill>
                  <a:srgbClr val="000000"/>
                </a:solidFill>
                <a:effectLst/>
                <a:latin typeface="Comic Sans MS" panose="030F0702030302020204" pitchFamily="66" charset="0"/>
              </a:rPr>
              <a:t>comprises of an extended project.</a:t>
            </a:r>
          </a:p>
          <a:p>
            <a:pPr>
              <a:lnSpc>
                <a:spcPct val="150000"/>
              </a:lnSpc>
            </a:pPr>
            <a:endParaRPr lang="en-US" sz="2400" kern="1400" dirty="0">
              <a:solidFill>
                <a:srgbClr val="000000"/>
              </a:solidFill>
              <a:latin typeface="Comic Sans MS" panose="030F0702030302020204" pitchFamily="66" charset="0"/>
            </a:endParaRPr>
          </a:p>
          <a:p>
            <a:pPr>
              <a:lnSpc>
                <a:spcPct val="150000"/>
              </a:lnSpc>
            </a:pPr>
            <a:r>
              <a:rPr lang="en-US" sz="2400" b="1" kern="1400" dirty="0">
                <a:ln>
                  <a:noFill/>
                </a:ln>
                <a:solidFill>
                  <a:srgbClr val="000000"/>
                </a:solidFill>
                <a:effectLst/>
                <a:latin typeface="Comic Sans MS" panose="030F0702030302020204" pitchFamily="66" charset="0"/>
              </a:rPr>
              <a:t>The theme </a:t>
            </a:r>
            <a:r>
              <a:rPr lang="en-US" sz="2400" kern="1400" dirty="0">
                <a:ln>
                  <a:noFill/>
                </a:ln>
                <a:solidFill>
                  <a:srgbClr val="000000"/>
                </a:solidFill>
                <a:effectLst/>
                <a:latin typeface="Comic Sans MS" panose="030F0702030302020204" pitchFamily="66" charset="0"/>
              </a:rPr>
              <a:t>for this project is one </a:t>
            </a:r>
            <a:r>
              <a:rPr lang="en-US" sz="2400" b="1" kern="1400" dirty="0">
                <a:ln>
                  <a:noFill/>
                </a:ln>
                <a:solidFill>
                  <a:srgbClr val="000000"/>
                </a:solidFill>
                <a:effectLst/>
                <a:latin typeface="Comic Sans MS" panose="030F0702030302020204" pitchFamily="66" charset="0"/>
              </a:rPr>
              <a:t>you will develop with</a:t>
            </a:r>
            <a:r>
              <a:rPr lang="en-US" sz="2400" b="1" kern="1400" dirty="0">
                <a:solidFill>
                  <a:srgbClr val="000000"/>
                </a:solidFill>
                <a:latin typeface="Comic Sans MS" panose="030F0702030302020204" pitchFamily="66" charset="0"/>
              </a:rPr>
              <a:t> </a:t>
            </a:r>
            <a:r>
              <a:rPr lang="en-US" sz="2400" b="1" kern="1400" dirty="0">
                <a:ln>
                  <a:noFill/>
                </a:ln>
                <a:solidFill>
                  <a:srgbClr val="000000"/>
                </a:solidFill>
                <a:effectLst/>
                <a:latin typeface="Comic Sans MS" panose="030F0702030302020204" pitchFamily="66" charset="0"/>
              </a:rPr>
              <a:t> help</a:t>
            </a:r>
            <a:r>
              <a:rPr lang="en-US" sz="2400" kern="1400" dirty="0">
                <a:ln>
                  <a:noFill/>
                </a:ln>
                <a:solidFill>
                  <a:srgbClr val="000000"/>
                </a:solidFill>
                <a:effectLst/>
                <a:latin typeface="Comic Sans MS" panose="030F0702030302020204" pitchFamily="66" charset="0"/>
              </a:rPr>
              <a:t> next term.</a:t>
            </a:r>
          </a:p>
          <a:p>
            <a:pPr>
              <a:lnSpc>
                <a:spcPct val="150000"/>
              </a:lnSpc>
            </a:pPr>
            <a:endParaRPr lang="en-US" sz="2400" kern="1400" dirty="0">
              <a:solidFill>
                <a:srgbClr val="000000"/>
              </a:solidFill>
              <a:latin typeface="Comic Sans MS" panose="030F0702030302020204" pitchFamily="66" charset="0"/>
            </a:endParaRPr>
          </a:p>
          <a:p>
            <a:pPr>
              <a:lnSpc>
                <a:spcPct val="150000"/>
              </a:lnSpc>
            </a:pPr>
            <a:r>
              <a:rPr lang="en-US" sz="2400" kern="1400" dirty="0">
                <a:ln>
                  <a:noFill/>
                </a:ln>
                <a:solidFill>
                  <a:srgbClr val="000000"/>
                </a:solidFill>
                <a:effectLst/>
                <a:latin typeface="Comic Sans MS" panose="030F0702030302020204" pitchFamily="66" charset="0"/>
              </a:rPr>
              <a:t>However, to enable you to start the </a:t>
            </a:r>
            <a:r>
              <a:rPr lang="en-US" sz="2400" b="1" kern="1400" dirty="0">
                <a:ln>
                  <a:noFill/>
                </a:ln>
                <a:solidFill>
                  <a:srgbClr val="000000"/>
                </a:solidFill>
                <a:effectLst/>
                <a:latin typeface="Comic Sans MS" panose="030F0702030302020204" pitchFamily="66" charset="0"/>
              </a:rPr>
              <a:t>Fine Art </a:t>
            </a:r>
            <a:r>
              <a:rPr lang="en-US" sz="2400" kern="1400" dirty="0">
                <a:ln>
                  <a:noFill/>
                </a:ln>
                <a:solidFill>
                  <a:srgbClr val="000000"/>
                </a:solidFill>
                <a:effectLst/>
                <a:latin typeface="Comic Sans MS" panose="030F0702030302020204" pitchFamily="66" charset="0"/>
              </a:rPr>
              <a:t>course with confidence and in a suitably focused way, we are setting you a creative task to complete in time for the first lesson in September.</a:t>
            </a:r>
            <a:endParaRPr lang="en-US" kern="1400" dirty="0">
              <a:ln>
                <a:noFill/>
              </a:ln>
              <a:solidFill>
                <a:srgbClr val="000000"/>
              </a:solidFill>
              <a:effectLst/>
              <a:latin typeface="Times New Roman" panose="02020603050405020304" pitchFamily="18" charset="0"/>
            </a:endParaRPr>
          </a:p>
          <a:p>
            <a:r>
              <a:rPr lang="en-US" sz="1600" kern="1400" dirty="0">
                <a:ln>
                  <a:noFill/>
                </a:ln>
                <a:solidFill>
                  <a:srgbClr val="000000"/>
                </a:solidFill>
                <a:effectLst/>
                <a:latin typeface="Times New Roman" panose="02020603050405020304" pitchFamily="18" charset="0"/>
              </a:rPr>
              <a:t> </a:t>
            </a:r>
          </a:p>
        </p:txBody>
      </p:sp>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Free photo: Paint splatters - Dark, Paint, Splatter - Free Download - Jooinn">
            <a:extLst>
              <a:ext uri="{FF2B5EF4-FFF2-40B4-BE49-F238E27FC236}">
                <a16:creationId xmlns:a16="http://schemas.microsoft.com/office/drawing/2014/main" id="{B77537F5-CA65-53AB-15C7-B2A9607C7DA4}"/>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ackgroundRemoval t="0" b="100000" l="1844" r="99737">
                        <a14:foregroundMark x1="60228" y1="9407" x2="60228" y2="9407"/>
                        <a14:foregroundMark x1="58648" y1="2863" x2="58648" y2="2863"/>
                        <a14:foregroundMark x1="73134" y1="14315" x2="73134" y2="14315"/>
                        <a14:foregroundMark x1="65672" y1="12883" x2="65672" y2="12883"/>
                        <a14:foregroundMark x1="65672" y1="12883" x2="65672" y2="12883"/>
                        <a14:foregroundMark x1="65672" y1="12883" x2="65672" y2="12883"/>
                        <a14:foregroundMark x1="73661" y1="8793" x2="73661" y2="8793"/>
                        <a14:foregroundMark x1="73661" y1="8793" x2="73661" y2="8793"/>
                        <a14:foregroundMark x1="71291" y1="22290" x2="71291" y2="22290"/>
                        <a14:foregroundMark x1="71291" y1="22290" x2="71291" y2="22290"/>
                        <a14:foregroundMark x1="71291" y1="22290" x2="71291" y2="22290"/>
                        <a14:foregroundMark x1="68569" y1="27812" x2="68569" y2="27812"/>
                        <a14:foregroundMark x1="68569" y1="28221" x2="68569" y2="28221"/>
                        <a14:foregroundMark x1="76734" y1="37628" x2="76734" y2="37628"/>
                        <a14:foregroundMark x1="76734" y1="37628" x2="76734" y2="37628"/>
                        <a14:foregroundMark x1="77173" y1="43149" x2="77173" y2="43149"/>
                        <a14:foregroundMark x1="71291" y1="30061" x2="71291" y2="30061"/>
                        <a14:foregroundMark x1="61896" y1="6544" x2="61896" y2="6544"/>
                        <a14:foregroundMark x1="57155" y1="4090" x2="57155" y2="4090"/>
                        <a14:foregroundMark x1="63916" y1="2863" x2="63916" y2="2863"/>
                        <a14:foregroundMark x1="63916" y1="3681" x2="63916" y2="3681"/>
                        <a14:foregroundMark x1="60755" y1="17178" x2="60755" y2="17178"/>
                        <a14:foregroundMark x1="60667" y1="17178" x2="60667" y2="17178"/>
                        <a14:foregroundMark x1="57068" y1="6953" x2="57068" y2="6953"/>
                        <a14:foregroundMark x1="57068" y1="7157" x2="57068" y2="7157"/>
                        <a14:foregroundMark x1="62072" y1="2658" x2="62072" y2="2658"/>
                        <a14:foregroundMark x1="62072" y1="2658" x2="62072" y2="2658"/>
                        <a14:foregroundMark x1="59438" y1="1431" x2="59438" y2="1431"/>
                        <a14:foregroundMark x1="60492" y1="1840" x2="60492" y2="1840"/>
                        <a14:foregroundMark x1="44864" y1="43967" x2="44864" y2="43967"/>
                        <a14:foregroundMark x1="61370" y1="46626" x2="61370" y2="46626"/>
                        <a14:foregroundMark x1="61633" y1="51534" x2="61633" y2="51534"/>
                        <a14:foregroundMark x1="61545" y1="56033" x2="61545" y2="56033"/>
                        <a14:foregroundMark x1="61545" y1="55828" x2="61545" y2="55828"/>
                        <a14:foregroundMark x1="61633" y1="59100" x2="61633" y2="59100"/>
                        <a14:foregroundMark x1="61633" y1="59100" x2="61633" y2="59100"/>
                        <a14:foregroundMark x1="62072" y1="66053" x2="62072" y2="66053"/>
                        <a14:foregroundMark x1="62072" y1="66053" x2="62072" y2="66053"/>
                        <a14:foregroundMark x1="61106" y1="42945" x2="61106" y2="42945"/>
                        <a14:foregroundMark x1="60931" y1="24744" x2="60931" y2="24744"/>
                        <a14:foregroundMark x1="60931" y1="24744" x2="60931" y2="24744"/>
                        <a14:foregroundMark x1="61194" y1="36810" x2="61194" y2="36810"/>
                        <a14:foregroundMark x1="61194" y1="36810" x2="61194" y2="36810"/>
                        <a14:foregroundMark x1="61194" y1="36810" x2="61194" y2="36810"/>
                        <a14:foregroundMark x1="61194" y1="36810" x2="61194" y2="36810"/>
                        <a14:foregroundMark x1="61194" y1="36810" x2="61194" y2="36810"/>
                        <a14:foregroundMark x1="6321" y1="64008" x2="6321" y2="64008"/>
                        <a14:foregroundMark x1="92186" y1="37219" x2="92186" y2="37219"/>
                        <a14:foregroundMark x1="61282" y1="32720" x2="61282" y2="32720"/>
                        <a14:foregroundMark x1="61282" y1="32515" x2="61282" y2="32515"/>
                        <a14:foregroundMark x1="61282" y1="32515" x2="61282" y2="32515"/>
                        <a14:foregroundMark x1="61282" y1="40286" x2="61282" y2="40286"/>
                        <a14:foregroundMark x1="61282" y1="40286" x2="61282" y2="40286"/>
                        <a14:foregroundMark x1="61370" y1="49080" x2="61370" y2="49080"/>
                        <a14:foregroundMark x1="61370" y1="49489" x2="61370" y2="49489"/>
                        <a14:foregroundMark x1="64267" y1="17996" x2="64267" y2="17996"/>
                        <a14:foregroundMark x1="64969" y1="16769" x2="64969" y2="16769"/>
                        <a14:foregroundMark x1="68920" y1="12679" x2="68920" y2="12679"/>
                        <a14:foregroundMark x1="70413" y1="15337" x2="70413" y2="15337"/>
                        <a14:foregroundMark x1="70413" y1="15337" x2="70413" y2="15337"/>
                        <a14:foregroundMark x1="70413" y1="15337" x2="70413" y2="15337"/>
                        <a14:foregroundMark x1="69359" y1="20859" x2="69359" y2="20859"/>
                        <a14:foregroundMark x1="69359" y1="20859" x2="69359" y2="20859"/>
                        <a14:foregroundMark x1="69359" y1="21268" x2="69359" y2="21268"/>
                        <a14:foregroundMark x1="69535" y1="21268" x2="69535" y2="21268"/>
                        <a14:foregroundMark x1="83582" y1="15542" x2="83582" y2="15542"/>
                        <a14:foregroundMark x1="83582" y1="15542" x2="83582" y2="15542"/>
                        <a14:foregroundMark x1="83582" y1="15542" x2="83582" y2="15542"/>
                        <a14:foregroundMark x1="83582" y1="15542" x2="83582" y2="15542"/>
                        <a14:foregroundMark x1="87182" y1="11247" x2="87182" y2="11247"/>
                        <a14:foregroundMark x1="87182" y1="11247" x2="87182" y2="11247"/>
                        <a14:foregroundMark x1="87182" y1="11247" x2="87182" y2="11247"/>
                        <a14:foregroundMark x1="87182" y1="11247" x2="87182" y2="11247"/>
                        <a14:foregroundMark x1="87182" y1="11247" x2="87182" y2="11247"/>
                        <a14:foregroundMark x1="87796" y1="17178" x2="87796" y2="17178"/>
                        <a14:foregroundMark x1="83055" y1="24540" x2="83494" y2="24540"/>
                        <a14:foregroundMark x1="84987" y1="24540" x2="84987" y2="25767"/>
                        <a14:foregroundMark x1="84284" y1="37014" x2="84284" y2="37014"/>
                        <a14:foregroundMark x1="85689" y1="39877" x2="85689" y2="39877"/>
                        <a14:foregroundMark x1="87006" y1="43558" x2="87006" y2="43558"/>
                        <a14:foregroundMark x1="87884" y1="39877" x2="87884" y2="39877"/>
                        <a14:foregroundMark x1="88060" y1="37014" x2="88060" y2="37014"/>
                        <a14:foregroundMark x1="85601" y1="40491" x2="85601" y2="40491"/>
                        <a14:foregroundMark x1="85865" y1="42740" x2="85865" y2="42740"/>
                        <a14:foregroundMark x1="86392" y1="42740" x2="86392" y2="42740"/>
                        <a14:foregroundMark x1="87357" y1="42127" x2="87357" y2="42127"/>
                        <a14:foregroundMark x1="87884" y1="42127" x2="87884" y2="40695"/>
                        <a14:foregroundMark x1="87884" y1="38446" x2="87884" y2="38446"/>
                        <a14:foregroundMark x1="69359" y1="4908" x2="69359" y2="4908"/>
                        <a14:foregroundMark x1="69359" y1="4908" x2="69359" y2="4908"/>
                        <a14:foregroundMark x1="69359" y1="4908" x2="69359" y2="4908"/>
                        <a14:foregroundMark x1="69359" y1="4908" x2="69359" y2="4908"/>
                        <a14:foregroundMark x1="67428" y1="1840" x2="67428" y2="1840"/>
                        <a14:foregroundMark x1="67428" y1="1431" x2="67428" y2="1431"/>
                        <a14:foregroundMark x1="66550" y1="1227" x2="66550" y2="1227"/>
                        <a14:foregroundMark x1="66550" y1="1227" x2="66550" y2="1227"/>
                        <a14:foregroundMark x1="66550" y1="1227" x2="66550" y2="1227"/>
                        <a14:foregroundMark x1="66550" y1="1227" x2="66550" y2="1227"/>
                        <a14:foregroundMark x1="66550" y1="1227" x2="66550" y2="1227"/>
                        <a14:foregroundMark x1="69096" y1="1840" x2="69096" y2="1840"/>
                        <a14:foregroundMark x1="69096" y1="1840" x2="69096" y2="1840"/>
                        <a14:foregroundMark x1="69096" y1="1840" x2="69096" y2="1840"/>
                        <a14:foregroundMark x1="68832" y1="1431" x2="68832" y2="1431"/>
                        <a14:foregroundMark x1="68832" y1="1431" x2="68832" y2="1431"/>
                        <a14:foregroundMark x1="77700" y1="62372" x2="77700" y2="62372"/>
                        <a14:foregroundMark x1="77700" y1="62372" x2="77700" y2="62372"/>
                        <a14:foregroundMark x1="77700" y1="66258" x2="77700" y2="66258"/>
                        <a14:foregroundMark x1="77700" y1="67280" x2="77524" y2="68098"/>
                        <a14:foregroundMark x1="77524" y1="69325" x2="77524" y2="70552"/>
                        <a14:foregroundMark x1="77700" y1="71575" x2="77700" y2="71575"/>
                        <a14:foregroundMark x1="77700" y1="72802" x2="77700" y2="72802"/>
                        <a14:foregroundMark x1="77700" y1="74029" x2="77700" y2="74029"/>
                        <a14:foregroundMark x1="77700" y1="46830" x2="77700" y2="47853"/>
                        <a14:foregroundMark x1="77700" y1="49489" x2="77700" y2="49489"/>
                        <a14:foregroundMark x1="77700" y1="51125" x2="77700" y2="51125"/>
                        <a14:foregroundMark x1="77788" y1="52556" x2="77788" y2="52556"/>
                        <a14:foregroundMark x1="78051" y1="55419" x2="78051" y2="55419"/>
                        <a14:foregroundMark x1="78051" y1="56851" x2="78051" y2="56851"/>
                        <a14:foregroundMark x1="69183" y1="37628" x2="69183" y2="37628"/>
                        <a14:foregroundMark x1="68920" y1="39059" x2="69096" y2="41309"/>
                        <a14:foregroundMark x1="69096" y1="42331" x2="69096" y2="43558"/>
                        <a14:foregroundMark x1="69096" y1="45194" x2="69096" y2="47239"/>
                        <a14:foregroundMark x1="69183" y1="48671" x2="69271" y2="50102"/>
                        <a14:foregroundMark x1="69359" y1="52352" x2="69359" y2="53170"/>
                        <a14:foregroundMark x1="68920" y1="60327" x2="68920" y2="60327"/>
                        <a14:foregroundMark x1="68920" y1="63599" x2="68920" y2="64622"/>
                        <a14:foregroundMark x1="69096" y1="66667" x2="69183" y2="67894"/>
                        <a14:foregroundMark x1="69271" y1="72802" x2="69271" y2="72802"/>
                        <a14:foregroundMark x1="69535" y1="89980" x2="69535" y2="89980"/>
                        <a14:foregroundMark x1="69535" y1="90184" x2="69535" y2="90184"/>
                        <a14:foregroundMark x1="65847" y1="10020" x2="65847" y2="10020"/>
                        <a14:foregroundMark x1="65847" y1="10020" x2="65847" y2="10020"/>
                        <a14:foregroundMark x1="65847" y1="10020" x2="65847" y2="10020"/>
                        <a14:foregroundMark x1="65672" y1="10020" x2="65672" y2="10020"/>
                        <a14:foregroundMark x1="65672" y1="10020" x2="65672" y2="10020"/>
                        <a14:foregroundMark x1="72256" y1="1431" x2="72256" y2="1431"/>
                        <a14:foregroundMark x1="72256" y1="1431" x2="72256" y2="1431"/>
                        <a14:foregroundMark x1="73924" y1="1431" x2="73924" y2="1431"/>
                        <a14:foregroundMark x1="73924" y1="1431" x2="73924" y2="1431"/>
                        <a14:foregroundMark x1="73924" y1="1431" x2="73924" y2="1431"/>
                        <a14:foregroundMark x1="73924" y1="1431" x2="73924" y2="1431"/>
                        <a14:foregroundMark x1="80773" y1="8998" x2="80773" y2="8998"/>
                        <a14:foregroundMark x1="80773" y1="8998" x2="80773" y2="8998"/>
                        <a14:foregroundMark x1="80773" y1="8998" x2="80773" y2="8998"/>
                        <a14:foregroundMark x1="80773" y1="8998" x2="80773" y2="8998"/>
                        <a14:foregroundMark x1="80773" y1="8998" x2="80773" y2="8998"/>
                        <a14:foregroundMark x1="80773" y1="8998" x2="80773" y2="8998"/>
                        <a14:foregroundMark x1="80948" y1="12679" x2="80948" y2="12679"/>
                        <a14:foregroundMark x1="80948" y1="12679" x2="80948" y2="13906"/>
                        <a14:foregroundMark x1="80948" y1="14110" x2="80948" y2="14110"/>
                        <a14:foregroundMark x1="81124" y1="14928" x2="81124" y2="14928"/>
                        <a14:foregroundMark x1="83055" y1="6339" x2="83055" y2="6339"/>
                        <a14:foregroundMark x1="83231" y1="6339" x2="83231" y2="6339"/>
                        <a14:foregroundMark x1="89728" y1="25153" x2="89728" y2="25153"/>
                        <a14:foregroundMark x1="89728" y1="25153" x2="89728" y2="25153"/>
                        <a14:foregroundMark x1="90342" y1="26176" x2="90342" y2="26176"/>
                        <a14:foregroundMark x1="87796" y1="1227" x2="87796" y2="1227"/>
                        <a14:backgroundMark x1="22300" y1="3067" x2="22300" y2="3067"/>
                        <a14:backgroundMark x1="46181" y1="4294" x2="46181" y2="4294"/>
                        <a14:backgroundMark x1="43547" y1="19836" x2="43547" y2="19836"/>
                        <a14:backgroundMark x1="44513" y1="24540" x2="44513" y2="24540"/>
                        <a14:backgroundMark x1="77261" y1="14519" x2="77261" y2="14519"/>
                      </a14:backgroundRemoval>
                    </a14:imgEffect>
                  </a14:imgLayer>
                </a14:imgProps>
              </a:ext>
              <a:ext uri="{28A0092B-C50C-407E-A947-70E740481C1C}">
                <a14:useLocalDpi xmlns:a14="http://schemas.microsoft.com/office/drawing/2010/main"/>
              </a:ext>
            </a:extLst>
          </a:blip>
          <a:srcRect/>
          <a:stretch/>
        </p:blipFill>
        <p:spPr bwMode="auto">
          <a:xfrm rot="16200000" flipH="1" flipV="1">
            <a:off x="8809499" y="3631327"/>
            <a:ext cx="4733367" cy="203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36848659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up)">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wipe(up)">
                                      <p:cBhvr>
                                        <p:cTn id="15" dur="500"/>
                                        <p:tgtEl>
                                          <p:spTgt spid="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wipe(up)">
                                      <p:cBhvr>
                                        <p:cTn id="20"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5028" y="1511396"/>
            <a:ext cx="8110123" cy="4153381"/>
          </a:xfrm>
          <a:prstGeom prst="rect">
            <a:avLst/>
          </a:prstGeom>
        </p:spPr>
        <p:txBody>
          <a:bodyPr wrap="square">
            <a:spAutoFit/>
          </a:bodyPr>
          <a:lstStyle/>
          <a:p>
            <a:pPr>
              <a:lnSpc>
                <a:spcPct val="150000"/>
              </a:lnSpc>
            </a:pPr>
            <a:r>
              <a:rPr lang="en-US" sz="3600" dirty="0">
                <a:latin typeface="Comic Sans MS" panose="030F0702030302020204" pitchFamily="66" charset="0"/>
              </a:rPr>
              <a:t>The aim of the task is to explore </a:t>
            </a:r>
            <a:r>
              <a:rPr lang="en-US" sz="3600" b="1" u="sng" dirty="0">
                <a:latin typeface="Comic Sans MS" panose="030F0702030302020204" pitchFamily="66" charset="0"/>
              </a:rPr>
              <a:t>at least</a:t>
            </a:r>
            <a:r>
              <a:rPr lang="en-US" sz="3600" b="1" dirty="0">
                <a:latin typeface="Comic Sans MS" panose="030F0702030302020204" pitchFamily="66" charset="0"/>
              </a:rPr>
              <a:t> </a:t>
            </a:r>
            <a:r>
              <a:rPr lang="en-US" sz="3600" dirty="0">
                <a:latin typeface="Comic Sans MS" panose="030F0702030302020204" pitchFamily="66" charset="0"/>
              </a:rPr>
              <a:t>3 different/potential themes, that you may wish to use for your extended project, completed later  in the course.</a:t>
            </a:r>
            <a:r>
              <a:rPr lang="en-US" sz="3600" dirty="0"/>
              <a:t> </a:t>
            </a:r>
          </a:p>
        </p:txBody>
      </p:sp>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Free photo: Paint splatters - Dark, Paint, Splatter - Free Download - Jooinn">
            <a:extLst>
              <a:ext uri="{FF2B5EF4-FFF2-40B4-BE49-F238E27FC236}">
                <a16:creationId xmlns:a16="http://schemas.microsoft.com/office/drawing/2014/main" id="{74FF6688-F59C-20BE-98E9-4F0CEBA0A4EA}"/>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ackgroundRemoval t="0" b="100000" l="1844" r="99737">
                        <a14:foregroundMark x1="60228" y1="9407" x2="60228" y2="9407"/>
                        <a14:foregroundMark x1="58648" y1="2863" x2="58648" y2="2863"/>
                        <a14:foregroundMark x1="73134" y1="14315" x2="73134" y2="14315"/>
                        <a14:foregroundMark x1="65672" y1="12883" x2="65672" y2="12883"/>
                        <a14:foregroundMark x1="65672" y1="12883" x2="65672" y2="12883"/>
                        <a14:foregroundMark x1="65672" y1="12883" x2="65672" y2="12883"/>
                        <a14:foregroundMark x1="73661" y1="8793" x2="73661" y2="8793"/>
                        <a14:foregroundMark x1="73661" y1="8793" x2="73661" y2="8793"/>
                        <a14:foregroundMark x1="71291" y1="22290" x2="71291" y2="22290"/>
                        <a14:foregroundMark x1="71291" y1="22290" x2="71291" y2="22290"/>
                        <a14:foregroundMark x1="71291" y1="22290" x2="71291" y2="22290"/>
                        <a14:foregroundMark x1="68569" y1="27812" x2="68569" y2="27812"/>
                        <a14:foregroundMark x1="68569" y1="28221" x2="68569" y2="28221"/>
                        <a14:foregroundMark x1="76734" y1="37628" x2="76734" y2="37628"/>
                        <a14:foregroundMark x1="76734" y1="37628" x2="76734" y2="37628"/>
                        <a14:foregroundMark x1="77173" y1="43149" x2="77173" y2="43149"/>
                        <a14:foregroundMark x1="71291" y1="30061" x2="71291" y2="30061"/>
                        <a14:foregroundMark x1="61896" y1="6544" x2="61896" y2="6544"/>
                        <a14:foregroundMark x1="57155" y1="4090" x2="57155" y2="4090"/>
                        <a14:foregroundMark x1="63916" y1="2863" x2="63916" y2="2863"/>
                        <a14:foregroundMark x1="63916" y1="3681" x2="63916" y2="3681"/>
                        <a14:foregroundMark x1="60755" y1="17178" x2="60755" y2="17178"/>
                        <a14:foregroundMark x1="60667" y1="17178" x2="60667" y2="17178"/>
                        <a14:foregroundMark x1="57068" y1="6953" x2="57068" y2="6953"/>
                        <a14:foregroundMark x1="57068" y1="7157" x2="57068" y2="7157"/>
                        <a14:foregroundMark x1="62072" y1="2658" x2="62072" y2="2658"/>
                        <a14:foregroundMark x1="62072" y1="2658" x2="62072" y2="2658"/>
                        <a14:foregroundMark x1="59438" y1="1431" x2="59438" y2="1431"/>
                        <a14:foregroundMark x1="60492" y1="1840" x2="60492" y2="1840"/>
                        <a14:foregroundMark x1="44864" y1="43967" x2="44864" y2="43967"/>
                        <a14:foregroundMark x1="61370" y1="46626" x2="61370" y2="46626"/>
                        <a14:foregroundMark x1="61633" y1="51534" x2="61633" y2="51534"/>
                        <a14:foregroundMark x1="61545" y1="56033" x2="61545" y2="56033"/>
                        <a14:foregroundMark x1="61545" y1="55828" x2="61545" y2="55828"/>
                        <a14:foregroundMark x1="61633" y1="59100" x2="61633" y2="59100"/>
                        <a14:foregroundMark x1="61633" y1="59100" x2="61633" y2="59100"/>
                        <a14:foregroundMark x1="62072" y1="66053" x2="62072" y2="66053"/>
                        <a14:foregroundMark x1="62072" y1="66053" x2="62072" y2="66053"/>
                        <a14:foregroundMark x1="61106" y1="42945" x2="61106" y2="42945"/>
                        <a14:foregroundMark x1="60931" y1="24744" x2="60931" y2="24744"/>
                        <a14:foregroundMark x1="60931" y1="24744" x2="60931" y2="24744"/>
                        <a14:foregroundMark x1="61194" y1="36810" x2="61194" y2="36810"/>
                        <a14:foregroundMark x1="61194" y1="36810" x2="61194" y2="36810"/>
                        <a14:foregroundMark x1="61194" y1="36810" x2="61194" y2="36810"/>
                        <a14:foregroundMark x1="61194" y1="36810" x2="61194" y2="36810"/>
                        <a14:foregroundMark x1="61194" y1="36810" x2="61194" y2="36810"/>
                        <a14:foregroundMark x1="6321" y1="64008" x2="6321" y2="64008"/>
                        <a14:foregroundMark x1="92186" y1="37219" x2="92186" y2="37219"/>
                        <a14:foregroundMark x1="61282" y1="32720" x2="61282" y2="32720"/>
                        <a14:foregroundMark x1="61282" y1="32515" x2="61282" y2="32515"/>
                        <a14:foregroundMark x1="61282" y1="32515" x2="61282" y2="32515"/>
                        <a14:foregroundMark x1="61282" y1="40286" x2="61282" y2="40286"/>
                        <a14:foregroundMark x1="61282" y1="40286" x2="61282" y2="40286"/>
                        <a14:foregroundMark x1="61370" y1="49080" x2="61370" y2="49080"/>
                        <a14:foregroundMark x1="61370" y1="49489" x2="61370" y2="49489"/>
                        <a14:foregroundMark x1="64267" y1="17996" x2="64267" y2="17996"/>
                        <a14:foregroundMark x1="64969" y1="16769" x2="64969" y2="16769"/>
                        <a14:foregroundMark x1="68920" y1="12679" x2="68920" y2="12679"/>
                        <a14:foregroundMark x1="70413" y1="15337" x2="70413" y2="15337"/>
                        <a14:foregroundMark x1="70413" y1="15337" x2="70413" y2="15337"/>
                        <a14:foregroundMark x1="70413" y1="15337" x2="70413" y2="15337"/>
                        <a14:foregroundMark x1="69359" y1="20859" x2="69359" y2="20859"/>
                        <a14:foregroundMark x1="69359" y1="20859" x2="69359" y2="20859"/>
                        <a14:foregroundMark x1="69359" y1="21268" x2="69359" y2="21268"/>
                        <a14:foregroundMark x1="69535" y1="21268" x2="69535" y2="21268"/>
                        <a14:foregroundMark x1="83582" y1="15542" x2="83582" y2="15542"/>
                        <a14:foregroundMark x1="83582" y1="15542" x2="83582" y2="15542"/>
                        <a14:foregroundMark x1="83582" y1="15542" x2="83582" y2="15542"/>
                        <a14:foregroundMark x1="83582" y1="15542" x2="83582" y2="15542"/>
                        <a14:foregroundMark x1="87182" y1="11247" x2="87182" y2="11247"/>
                        <a14:foregroundMark x1="87182" y1="11247" x2="87182" y2="11247"/>
                        <a14:foregroundMark x1="87182" y1="11247" x2="87182" y2="11247"/>
                        <a14:foregroundMark x1="87182" y1="11247" x2="87182" y2="11247"/>
                        <a14:foregroundMark x1="87182" y1="11247" x2="87182" y2="11247"/>
                        <a14:foregroundMark x1="87796" y1="17178" x2="87796" y2="17178"/>
                        <a14:foregroundMark x1="83055" y1="24540" x2="83494" y2="24540"/>
                        <a14:foregroundMark x1="84987" y1="24540" x2="84987" y2="25767"/>
                        <a14:foregroundMark x1="84284" y1="37014" x2="84284" y2="37014"/>
                        <a14:foregroundMark x1="85689" y1="39877" x2="85689" y2="39877"/>
                        <a14:foregroundMark x1="87006" y1="43558" x2="87006" y2="43558"/>
                        <a14:foregroundMark x1="87884" y1="39877" x2="87884" y2="39877"/>
                        <a14:foregroundMark x1="88060" y1="37014" x2="88060" y2="37014"/>
                        <a14:foregroundMark x1="85601" y1="40491" x2="85601" y2="40491"/>
                        <a14:foregroundMark x1="85865" y1="42740" x2="85865" y2="42740"/>
                        <a14:foregroundMark x1="86392" y1="42740" x2="86392" y2="42740"/>
                        <a14:foregroundMark x1="87357" y1="42127" x2="87357" y2="42127"/>
                        <a14:foregroundMark x1="87884" y1="42127" x2="87884" y2="40695"/>
                        <a14:foregroundMark x1="87884" y1="38446" x2="87884" y2="38446"/>
                        <a14:foregroundMark x1="69359" y1="4908" x2="69359" y2="4908"/>
                        <a14:foregroundMark x1="69359" y1="4908" x2="69359" y2="4908"/>
                        <a14:foregroundMark x1="69359" y1="4908" x2="69359" y2="4908"/>
                        <a14:foregroundMark x1="69359" y1="4908" x2="69359" y2="4908"/>
                        <a14:foregroundMark x1="67428" y1="1840" x2="67428" y2="1840"/>
                        <a14:foregroundMark x1="67428" y1="1431" x2="67428" y2="1431"/>
                        <a14:foregroundMark x1="66550" y1="1227" x2="66550" y2="1227"/>
                        <a14:foregroundMark x1="66550" y1="1227" x2="66550" y2="1227"/>
                        <a14:foregroundMark x1="66550" y1="1227" x2="66550" y2="1227"/>
                        <a14:foregroundMark x1="66550" y1="1227" x2="66550" y2="1227"/>
                        <a14:foregroundMark x1="66550" y1="1227" x2="66550" y2="1227"/>
                        <a14:foregroundMark x1="69096" y1="1840" x2="69096" y2="1840"/>
                        <a14:foregroundMark x1="69096" y1="1840" x2="69096" y2="1840"/>
                        <a14:foregroundMark x1="69096" y1="1840" x2="69096" y2="1840"/>
                        <a14:foregroundMark x1="68832" y1="1431" x2="68832" y2="1431"/>
                        <a14:foregroundMark x1="68832" y1="1431" x2="68832" y2="1431"/>
                        <a14:foregroundMark x1="77700" y1="62372" x2="77700" y2="62372"/>
                        <a14:foregroundMark x1="77700" y1="62372" x2="77700" y2="62372"/>
                        <a14:foregroundMark x1="77700" y1="66258" x2="77700" y2="66258"/>
                        <a14:foregroundMark x1="77700" y1="67280" x2="77524" y2="68098"/>
                        <a14:foregroundMark x1="77524" y1="69325" x2="77524" y2="70552"/>
                        <a14:foregroundMark x1="77700" y1="71575" x2="77700" y2="71575"/>
                        <a14:foregroundMark x1="77700" y1="72802" x2="77700" y2="72802"/>
                        <a14:foregroundMark x1="77700" y1="74029" x2="77700" y2="74029"/>
                        <a14:foregroundMark x1="77700" y1="46830" x2="77700" y2="47853"/>
                        <a14:foregroundMark x1="77700" y1="49489" x2="77700" y2="49489"/>
                        <a14:foregroundMark x1="77700" y1="51125" x2="77700" y2="51125"/>
                        <a14:foregroundMark x1="77788" y1="52556" x2="77788" y2="52556"/>
                        <a14:foregroundMark x1="78051" y1="55419" x2="78051" y2="55419"/>
                        <a14:foregroundMark x1="78051" y1="56851" x2="78051" y2="56851"/>
                        <a14:foregroundMark x1="69183" y1="37628" x2="69183" y2="37628"/>
                        <a14:foregroundMark x1="68920" y1="39059" x2="69096" y2="41309"/>
                        <a14:foregroundMark x1="69096" y1="42331" x2="69096" y2="43558"/>
                        <a14:foregroundMark x1="69096" y1="45194" x2="69096" y2="47239"/>
                        <a14:foregroundMark x1="69183" y1="48671" x2="69271" y2="50102"/>
                        <a14:foregroundMark x1="69359" y1="52352" x2="69359" y2="53170"/>
                        <a14:foregroundMark x1="68920" y1="60327" x2="68920" y2="60327"/>
                        <a14:foregroundMark x1="68920" y1="63599" x2="68920" y2="64622"/>
                        <a14:foregroundMark x1="69096" y1="66667" x2="69183" y2="67894"/>
                        <a14:foregroundMark x1="69271" y1="72802" x2="69271" y2="72802"/>
                        <a14:foregroundMark x1="69535" y1="89980" x2="69535" y2="89980"/>
                        <a14:foregroundMark x1="69535" y1="90184" x2="69535" y2="90184"/>
                        <a14:foregroundMark x1="65847" y1="10020" x2="65847" y2="10020"/>
                        <a14:foregroundMark x1="65847" y1="10020" x2="65847" y2="10020"/>
                        <a14:foregroundMark x1="65847" y1="10020" x2="65847" y2="10020"/>
                        <a14:foregroundMark x1="65672" y1="10020" x2="65672" y2="10020"/>
                        <a14:foregroundMark x1="65672" y1="10020" x2="65672" y2="10020"/>
                        <a14:foregroundMark x1="72256" y1="1431" x2="72256" y2="1431"/>
                        <a14:foregroundMark x1="72256" y1="1431" x2="72256" y2="1431"/>
                        <a14:foregroundMark x1="73924" y1="1431" x2="73924" y2="1431"/>
                        <a14:foregroundMark x1="73924" y1="1431" x2="73924" y2="1431"/>
                        <a14:foregroundMark x1="73924" y1="1431" x2="73924" y2="1431"/>
                        <a14:foregroundMark x1="73924" y1="1431" x2="73924" y2="1431"/>
                        <a14:foregroundMark x1="80773" y1="8998" x2="80773" y2="8998"/>
                        <a14:foregroundMark x1="80773" y1="8998" x2="80773" y2="8998"/>
                        <a14:foregroundMark x1="80773" y1="8998" x2="80773" y2="8998"/>
                        <a14:foregroundMark x1="80773" y1="8998" x2="80773" y2="8998"/>
                        <a14:foregroundMark x1="80773" y1="8998" x2="80773" y2="8998"/>
                        <a14:foregroundMark x1="80773" y1="8998" x2="80773" y2="8998"/>
                        <a14:foregroundMark x1="80948" y1="12679" x2="80948" y2="12679"/>
                        <a14:foregroundMark x1="80948" y1="12679" x2="80948" y2="13906"/>
                        <a14:foregroundMark x1="80948" y1="14110" x2="80948" y2="14110"/>
                        <a14:foregroundMark x1="81124" y1="14928" x2="81124" y2="14928"/>
                        <a14:foregroundMark x1="83055" y1="6339" x2="83055" y2="6339"/>
                        <a14:foregroundMark x1="83231" y1="6339" x2="83231" y2="6339"/>
                        <a14:foregroundMark x1="89728" y1="25153" x2="89728" y2="25153"/>
                        <a14:foregroundMark x1="89728" y1="25153" x2="89728" y2="25153"/>
                        <a14:foregroundMark x1="90342" y1="26176" x2="90342" y2="26176"/>
                        <a14:foregroundMark x1="87796" y1="1227" x2="87796" y2="1227"/>
                        <a14:backgroundMark x1="22300" y1="3067" x2="22300" y2="3067"/>
                        <a14:backgroundMark x1="46181" y1="4294" x2="46181" y2="4294"/>
                        <a14:backgroundMark x1="43547" y1="19836" x2="43547" y2="19836"/>
                        <a14:backgroundMark x1="44513" y1="24540" x2="44513" y2="24540"/>
                        <a14:backgroundMark x1="77261" y1="14519" x2="77261" y2="14519"/>
                      </a14:backgroundRemoval>
                    </a14:imgEffect>
                  </a14:imgLayer>
                </a14:imgProps>
              </a:ext>
              <a:ext uri="{28A0092B-C50C-407E-A947-70E740481C1C}">
                <a14:useLocalDpi xmlns:a14="http://schemas.microsoft.com/office/drawing/2010/main"/>
              </a:ext>
            </a:extLst>
          </a:blip>
          <a:srcRect/>
          <a:stretch/>
        </p:blipFill>
        <p:spPr bwMode="auto">
          <a:xfrm rot="16200000" flipH="1" flipV="1">
            <a:off x="8809499" y="3631327"/>
            <a:ext cx="4733367" cy="203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12723274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5363" y="923434"/>
            <a:ext cx="8110123" cy="5181355"/>
          </a:xfrm>
          <a:prstGeom prst="rect">
            <a:avLst/>
          </a:prstGeom>
        </p:spPr>
        <p:txBody>
          <a:bodyPr wrap="square">
            <a:spAutoFit/>
          </a:bodyPr>
          <a:lstStyle/>
          <a:p>
            <a:pPr>
              <a:lnSpc>
                <a:spcPct val="150000"/>
              </a:lnSpc>
            </a:pPr>
            <a:r>
              <a:rPr lang="en-US" sz="3200" dirty="0">
                <a:latin typeface="Comic Sans MS" panose="030F0702030302020204" pitchFamily="66" charset="0"/>
              </a:rPr>
              <a:t>The themes considered will need to be            of a </a:t>
            </a:r>
            <a:r>
              <a:rPr lang="en-US" sz="3200" b="1" dirty="0">
                <a:latin typeface="Comic Sans MS" panose="030F0702030302020204" pitchFamily="66" charset="0"/>
              </a:rPr>
              <a:t>personal interest </a:t>
            </a:r>
            <a:r>
              <a:rPr lang="en-US" sz="3200" dirty="0">
                <a:latin typeface="Comic Sans MS" panose="030F0702030302020204" pitchFamily="66" charset="0"/>
              </a:rPr>
              <a:t>to you, so that it maintains your enthusiasm. </a:t>
            </a:r>
          </a:p>
          <a:p>
            <a:pPr>
              <a:lnSpc>
                <a:spcPct val="150000"/>
              </a:lnSpc>
            </a:pPr>
            <a:endParaRPr lang="en-US" sz="3200" dirty="0">
              <a:latin typeface="Comic Sans MS" panose="030F0702030302020204" pitchFamily="66" charset="0"/>
            </a:endParaRPr>
          </a:p>
          <a:p>
            <a:pPr>
              <a:lnSpc>
                <a:spcPct val="150000"/>
              </a:lnSpc>
            </a:pPr>
            <a:r>
              <a:rPr lang="en-US" sz="3200" dirty="0">
                <a:latin typeface="Comic Sans MS" panose="030F0702030302020204" pitchFamily="66" charset="0"/>
              </a:rPr>
              <a:t>The themes chosen also need to allow you to resource them </a:t>
            </a:r>
            <a:r>
              <a:rPr lang="en-US" sz="3200" u="sng" dirty="0">
                <a:latin typeface="Comic Sans MS" panose="030F0702030302020204" pitchFamily="66" charset="0"/>
              </a:rPr>
              <a:t>without</a:t>
            </a:r>
            <a:r>
              <a:rPr lang="en-US" sz="3200" dirty="0">
                <a:latin typeface="Comic Sans MS" panose="030F0702030302020204" pitchFamily="66" charset="0"/>
              </a:rPr>
              <a:t> an over reliance on the internet. </a:t>
            </a:r>
            <a:r>
              <a:rPr lang="en-US" sz="2800" dirty="0"/>
              <a:t> </a:t>
            </a:r>
          </a:p>
        </p:txBody>
      </p:sp>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Free photo: Paint splatters - Dark, Paint, Splatter - Free Download - Jooinn">
            <a:extLst>
              <a:ext uri="{FF2B5EF4-FFF2-40B4-BE49-F238E27FC236}">
                <a16:creationId xmlns:a16="http://schemas.microsoft.com/office/drawing/2014/main" id="{1D9835DA-D5F2-8E60-A49F-63D8CFC9A7A8}"/>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ackgroundRemoval t="0" b="100000" l="1844" r="99737">
                        <a14:foregroundMark x1="60228" y1="9407" x2="60228" y2="9407"/>
                        <a14:foregroundMark x1="58648" y1="2863" x2="58648" y2="2863"/>
                        <a14:foregroundMark x1="73134" y1="14315" x2="73134" y2="14315"/>
                        <a14:foregroundMark x1="65672" y1="12883" x2="65672" y2="12883"/>
                        <a14:foregroundMark x1="65672" y1="12883" x2="65672" y2="12883"/>
                        <a14:foregroundMark x1="65672" y1="12883" x2="65672" y2="12883"/>
                        <a14:foregroundMark x1="73661" y1="8793" x2="73661" y2="8793"/>
                        <a14:foregroundMark x1="73661" y1="8793" x2="73661" y2="8793"/>
                        <a14:foregroundMark x1="71291" y1="22290" x2="71291" y2="22290"/>
                        <a14:foregroundMark x1="71291" y1="22290" x2="71291" y2="22290"/>
                        <a14:foregroundMark x1="71291" y1="22290" x2="71291" y2="22290"/>
                        <a14:foregroundMark x1="68569" y1="27812" x2="68569" y2="27812"/>
                        <a14:foregroundMark x1="68569" y1="28221" x2="68569" y2="28221"/>
                        <a14:foregroundMark x1="76734" y1="37628" x2="76734" y2="37628"/>
                        <a14:foregroundMark x1="76734" y1="37628" x2="76734" y2="37628"/>
                        <a14:foregroundMark x1="77173" y1="43149" x2="77173" y2="43149"/>
                        <a14:foregroundMark x1="71291" y1="30061" x2="71291" y2="30061"/>
                        <a14:foregroundMark x1="61896" y1="6544" x2="61896" y2="6544"/>
                        <a14:foregroundMark x1="57155" y1="4090" x2="57155" y2="4090"/>
                        <a14:foregroundMark x1="63916" y1="2863" x2="63916" y2="2863"/>
                        <a14:foregroundMark x1="63916" y1="3681" x2="63916" y2="3681"/>
                        <a14:foregroundMark x1="60755" y1="17178" x2="60755" y2="17178"/>
                        <a14:foregroundMark x1="60667" y1="17178" x2="60667" y2="17178"/>
                        <a14:foregroundMark x1="57068" y1="6953" x2="57068" y2="6953"/>
                        <a14:foregroundMark x1="57068" y1="7157" x2="57068" y2="7157"/>
                        <a14:foregroundMark x1="62072" y1="2658" x2="62072" y2="2658"/>
                        <a14:foregroundMark x1="62072" y1="2658" x2="62072" y2="2658"/>
                        <a14:foregroundMark x1="59438" y1="1431" x2="59438" y2="1431"/>
                        <a14:foregroundMark x1="60492" y1="1840" x2="60492" y2="1840"/>
                        <a14:foregroundMark x1="44864" y1="43967" x2="44864" y2="43967"/>
                        <a14:foregroundMark x1="61370" y1="46626" x2="61370" y2="46626"/>
                        <a14:foregroundMark x1="61633" y1="51534" x2="61633" y2="51534"/>
                        <a14:foregroundMark x1="61545" y1="56033" x2="61545" y2="56033"/>
                        <a14:foregroundMark x1="61545" y1="55828" x2="61545" y2="55828"/>
                        <a14:foregroundMark x1="61633" y1="59100" x2="61633" y2="59100"/>
                        <a14:foregroundMark x1="61633" y1="59100" x2="61633" y2="59100"/>
                        <a14:foregroundMark x1="62072" y1="66053" x2="62072" y2="66053"/>
                        <a14:foregroundMark x1="62072" y1="66053" x2="62072" y2="66053"/>
                        <a14:foregroundMark x1="61106" y1="42945" x2="61106" y2="42945"/>
                        <a14:foregroundMark x1="60931" y1="24744" x2="60931" y2="24744"/>
                        <a14:foregroundMark x1="60931" y1="24744" x2="60931" y2="24744"/>
                        <a14:foregroundMark x1="61194" y1="36810" x2="61194" y2="36810"/>
                        <a14:foregroundMark x1="61194" y1="36810" x2="61194" y2="36810"/>
                        <a14:foregroundMark x1="61194" y1="36810" x2="61194" y2="36810"/>
                        <a14:foregroundMark x1="61194" y1="36810" x2="61194" y2="36810"/>
                        <a14:foregroundMark x1="61194" y1="36810" x2="61194" y2="36810"/>
                        <a14:foregroundMark x1="6321" y1="64008" x2="6321" y2="64008"/>
                        <a14:foregroundMark x1="92186" y1="37219" x2="92186" y2="37219"/>
                        <a14:foregroundMark x1="61282" y1="32720" x2="61282" y2="32720"/>
                        <a14:foregroundMark x1="61282" y1="32515" x2="61282" y2="32515"/>
                        <a14:foregroundMark x1="61282" y1="32515" x2="61282" y2="32515"/>
                        <a14:foregroundMark x1="61282" y1="40286" x2="61282" y2="40286"/>
                        <a14:foregroundMark x1="61282" y1="40286" x2="61282" y2="40286"/>
                        <a14:foregroundMark x1="61370" y1="49080" x2="61370" y2="49080"/>
                        <a14:foregroundMark x1="61370" y1="49489" x2="61370" y2="49489"/>
                        <a14:foregroundMark x1="64267" y1="17996" x2="64267" y2="17996"/>
                        <a14:foregroundMark x1="64969" y1="16769" x2="64969" y2="16769"/>
                        <a14:foregroundMark x1="68920" y1="12679" x2="68920" y2="12679"/>
                        <a14:foregroundMark x1="70413" y1="15337" x2="70413" y2="15337"/>
                        <a14:foregroundMark x1="70413" y1="15337" x2="70413" y2="15337"/>
                        <a14:foregroundMark x1="70413" y1="15337" x2="70413" y2="15337"/>
                        <a14:foregroundMark x1="69359" y1="20859" x2="69359" y2="20859"/>
                        <a14:foregroundMark x1="69359" y1="20859" x2="69359" y2="20859"/>
                        <a14:foregroundMark x1="69359" y1="21268" x2="69359" y2="21268"/>
                        <a14:foregroundMark x1="69535" y1="21268" x2="69535" y2="21268"/>
                        <a14:foregroundMark x1="83582" y1="15542" x2="83582" y2="15542"/>
                        <a14:foregroundMark x1="83582" y1="15542" x2="83582" y2="15542"/>
                        <a14:foregroundMark x1="83582" y1="15542" x2="83582" y2="15542"/>
                        <a14:foregroundMark x1="83582" y1="15542" x2="83582" y2="15542"/>
                        <a14:foregroundMark x1="87182" y1="11247" x2="87182" y2="11247"/>
                        <a14:foregroundMark x1="87182" y1="11247" x2="87182" y2="11247"/>
                        <a14:foregroundMark x1="87182" y1="11247" x2="87182" y2="11247"/>
                        <a14:foregroundMark x1="87182" y1="11247" x2="87182" y2="11247"/>
                        <a14:foregroundMark x1="87182" y1="11247" x2="87182" y2="11247"/>
                        <a14:foregroundMark x1="87796" y1="17178" x2="87796" y2="17178"/>
                        <a14:foregroundMark x1="83055" y1="24540" x2="83494" y2="24540"/>
                        <a14:foregroundMark x1="84987" y1="24540" x2="84987" y2="25767"/>
                        <a14:foregroundMark x1="84284" y1="37014" x2="84284" y2="37014"/>
                        <a14:foregroundMark x1="85689" y1="39877" x2="85689" y2="39877"/>
                        <a14:foregroundMark x1="87006" y1="43558" x2="87006" y2="43558"/>
                        <a14:foregroundMark x1="87884" y1="39877" x2="87884" y2="39877"/>
                        <a14:foregroundMark x1="88060" y1="37014" x2="88060" y2="37014"/>
                        <a14:foregroundMark x1="85601" y1="40491" x2="85601" y2="40491"/>
                        <a14:foregroundMark x1="85865" y1="42740" x2="85865" y2="42740"/>
                        <a14:foregroundMark x1="86392" y1="42740" x2="86392" y2="42740"/>
                        <a14:foregroundMark x1="87357" y1="42127" x2="87357" y2="42127"/>
                        <a14:foregroundMark x1="87884" y1="42127" x2="87884" y2="40695"/>
                        <a14:foregroundMark x1="87884" y1="38446" x2="87884" y2="38446"/>
                        <a14:foregroundMark x1="69359" y1="4908" x2="69359" y2="4908"/>
                        <a14:foregroundMark x1="69359" y1="4908" x2="69359" y2="4908"/>
                        <a14:foregroundMark x1="69359" y1="4908" x2="69359" y2="4908"/>
                        <a14:foregroundMark x1="69359" y1="4908" x2="69359" y2="4908"/>
                        <a14:foregroundMark x1="67428" y1="1840" x2="67428" y2="1840"/>
                        <a14:foregroundMark x1="67428" y1="1431" x2="67428" y2="1431"/>
                        <a14:foregroundMark x1="66550" y1="1227" x2="66550" y2="1227"/>
                        <a14:foregroundMark x1="66550" y1="1227" x2="66550" y2="1227"/>
                        <a14:foregroundMark x1="66550" y1="1227" x2="66550" y2="1227"/>
                        <a14:foregroundMark x1="66550" y1="1227" x2="66550" y2="1227"/>
                        <a14:foregroundMark x1="66550" y1="1227" x2="66550" y2="1227"/>
                        <a14:foregroundMark x1="69096" y1="1840" x2="69096" y2="1840"/>
                        <a14:foregroundMark x1="69096" y1="1840" x2="69096" y2="1840"/>
                        <a14:foregroundMark x1="69096" y1="1840" x2="69096" y2="1840"/>
                        <a14:foregroundMark x1="68832" y1="1431" x2="68832" y2="1431"/>
                        <a14:foregroundMark x1="68832" y1="1431" x2="68832" y2="1431"/>
                        <a14:foregroundMark x1="77700" y1="62372" x2="77700" y2="62372"/>
                        <a14:foregroundMark x1="77700" y1="62372" x2="77700" y2="62372"/>
                        <a14:foregroundMark x1="77700" y1="66258" x2="77700" y2="66258"/>
                        <a14:foregroundMark x1="77700" y1="67280" x2="77524" y2="68098"/>
                        <a14:foregroundMark x1="77524" y1="69325" x2="77524" y2="70552"/>
                        <a14:foregroundMark x1="77700" y1="71575" x2="77700" y2="71575"/>
                        <a14:foregroundMark x1="77700" y1="72802" x2="77700" y2="72802"/>
                        <a14:foregroundMark x1="77700" y1="74029" x2="77700" y2="74029"/>
                        <a14:foregroundMark x1="77700" y1="46830" x2="77700" y2="47853"/>
                        <a14:foregroundMark x1="77700" y1="49489" x2="77700" y2="49489"/>
                        <a14:foregroundMark x1="77700" y1="51125" x2="77700" y2="51125"/>
                        <a14:foregroundMark x1="77788" y1="52556" x2="77788" y2="52556"/>
                        <a14:foregroundMark x1="78051" y1="55419" x2="78051" y2="55419"/>
                        <a14:foregroundMark x1="78051" y1="56851" x2="78051" y2="56851"/>
                        <a14:foregroundMark x1="69183" y1="37628" x2="69183" y2="37628"/>
                        <a14:foregroundMark x1="68920" y1="39059" x2="69096" y2="41309"/>
                        <a14:foregroundMark x1="69096" y1="42331" x2="69096" y2="43558"/>
                        <a14:foregroundMark x1="69096" y1="45194" x2="69096" y2="47239"/>
                        <a14:foregroundMark x1="69183" y1="48671" x2="69271" y2="50102"/>
                        <a14:foregroundMark x1="69359" y1="52352" x2="69359" y2="53170"/>
                        <a14:foregroundMark x1="68920" y1="60327" x2="68920" y2="60327"/>
                        <a14:foregroundMark x1="68920" y1="63599" x2="68920" y2="64622"/>
                        <a14:foregroundMark x1="69096" y1="66667" x2="69183" y2="67894"/>
                        <a14:foregroundMark x1="69271" y1="72802" x2="69271" y2="72802"/>
                        <a14:foregroundMark x1="69535" y1="89980" x2="69535" y2="89980"/>
                        <a14:foregroundMark x1="69535" y1="90184" x2="69535" y2="90184"/>
                        <a14:foregroundMark x1="65847" y1="10020" x2="65847" y2="10020"/>
                        <a14:foregroundMark x1="65847" y1="10020" x2="65847" y2="10020"/>
                        <a14:foregroundMark x1="65847" y1="10020" x2="65847" y2="10020"/>
                        <a14:foregroundMark x1="65672" y1="10020" x2="65672" y2="10020"/>
                        <a14:foregroundMark x1="65672" y1="10020" x2="65672" y2="10020"/>
                        <a14:foregroundMark x1="72256" y1="1431" x2="72256" y2="1431"/>
                        <a14:foregroundMark x1="72256" y1="1431" x2="72256" y2="1431"/>
                        <a14:foregroundMark x1="73924" y1="1431" x2="73924" y2="1431"/>
                        <a14:foregroundMark x1="73924" y1="1431" x2="73924" y2="1431"/>
                        <a14:foregroundMark x1="73924" y1="1431" x2="73924" y2="1431"/>
                        <a14:foregroundMark x1="73924" y1="1431" x2="73924" y2="1431"/>
                        <a14:foregroundMark x1="80773" y1="8998" x2="80773" y2="8998"/>
                        <a14:foregroundMark x1="80773" y1="8998" x2="80773" y2="8998"/>
                        <a14:foregroundMark x1="80773" y1="8998" x2="80773" y2="8998"/>
                        <a14:foregroundMark x1="80773" y1="8998" x2="80773" y2="8998"/>
                        <a14:foregroundMark x1="80773" y1="8998" x2="80773" y2="8998"/>
                        <a14:foregroundMark x1="80773" y1="8998" x2="80773" y2="8998"/>
                        <a14:foregroundMark x1="80948" y1="12679" x2="80948" y2="12679"/>
                        <a14:foregroundMark x1="80948" y1="12679" x2="80948" y2="13906"/>
                        <a14:foregroundMark x1="80948" y1="14110" x2="80948" y2="14110"/>
                        <a14:foregroundMark x1="81124" y1="14928" x2="81124" y2="14928"/>
                        <a14:foregroundMark x1="83055" y1="6339" x2="83055" y2="6339"/>
                        <a14:foregroundMark x1="83231" y1="6339" x2="83231" y2="6339"/>
                        <a14:foregroundMark x1="89728" y1="25153" x2="89728" y2="25153"/>
                        <a14:foregroundMark x1="89728" y1="25153" x2="89728" y2="25153"/>
                        <a14:foregroundMark x1="90342" y1="26176" x2="90342" y2="26176"/>
                        <a14:foregroundMark x1="87796" y1="1227" x2="87796" y2="1227"/>
                        <a14:backgroundMark x1="22300" y1="3067" x2="22300" y2="3067"/>
                        <a14:backgroundMark x1="46181" y1="4294" x2="46181" y2="4294"/>
                        <a14:backgroundMark x1="43547" y1="19836" x2="43547" y2="19836"/>
                        <a14:backgroundMark x1="44513" y1="24540" x2="44513" y2="24540"/>
                        <a14:backgroundMark x1="77261" y1="14519" x2="77261" y2="14519"/>
                      </a14:backgroundRemoval>
                    </a14:imgEffect>
                  </a14:imgLayer>
                </a14:imgProps>
              </a:ext>
              <a:ext uri="{28A0092B-C50C-407E-A947-70E740481C1C}">
                <a14:useLocalDpi xmlns:a14="http://schemas.microsoft.com/office/drawing/2010/main"/>
              </a:ext>
            </a:extLst>
          </a:blip>
          <a:srcRect/>
          <a:stretch/>
        </p:blipFill>
        <p:spPr bwMode="auto">
          <a:xfrm rot="16200000" flipH="1" flipV="1">
            <a:off x="8809499" y="3631327"/>
            <a:ext cx="4733367" cy="203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14525320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up)">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5028" y="1358056"/>
            <a:ext cx="8110123" cy="4888967"/>
          </a:xfrm>
          <a:prstGeom prst="rect">
            <a:avLst/>
          </a:prstGeom>
        </p:spPr>
        <p:txBody>
          <a:bodyPr wrap="square">
            <a:spAutoFit/>
          </a:bodyPr>
          <a:lstStyle/>
          <a:p>
            <a:pPr>
              <a:lnSpc>
                <a:spcPct val="150000"/>
              </a:lnSpc>
            </a:pPr>
            <a:r>
              <a:rPr lang="en-US" sz="2400" dirty="0">
                <a:latin typeface="Comic Sans MS" panose="030F0702030302020204" pitchFamily="66" charset="0"/>
              </a:rPr>
              <a:t>For those of you who find the idea of selecting your own theme too daunting I have put together some ideas to help you. </a:t>
            </a:r>
          </a:p>
          <a:p>
            <a:pPr>
              <a:lnSpc>
                <a:spcPct val="150000"/>
              </a:lnSpc>
            </a:pPr>
            <a:endParaRPr lang="en-US" sz="2400" dirty="0">
              <a:latin typeface="Comic Sans MS" panose="030F0702030302020204" pitchFamily="66" charset="0"/>
            </a:endParaRPr>
          </a:p>
          <a:p>
            <a:pPr>
              <a:lnSpc>
                <a:spcPct val="150000"/>
              </a:lnSpc>
            </a:pPr>
            <a:r>
              <a:rPr lang="en-US" sz="2400" b="1" u="sng" dirty="0">
                <a:latin typeface="Comic Sans MS" panose="030F0702030302020204" pitchFamily="66" charset="0"/>
              </a:rPr>
              <a:t>You ma</a:t>
            </a:r>
            <a:r>
              <a:rPr lang="en-US" sz="2400" b="1" dirty="0">
                <a:latin typeface="Comic Sans MS" panose="030F0702030302020204" pitchFamily="66" charset="0"/>
              </a:rPr>
              <a:t>y </a:t>
            </a:r>
            <a:r>
              <a:rPr lang="en-US" sz="2400" dirty="0">
                <a:latin typeface="Comic Sans MS" panose="030F0702030302020204" pitchFamily="66" charset="0"/>
              </a:rPr>
              <a:t>use any of these suggestions or </a:t>
            </a:r>
            <a:r>
              <a:rPr lang="en-US" sz="2400" b="1" u="sng" dirty="0">
                <a:latin typeface="Comic Sans MS" panose="030F0702030302020204" pitchFamily="66" charset="0"/>
              </a:rPr>
              <a:t>alternativel</a:t>
            </a:r>
            <a:r>
              <a:rPr lang="en-US" sz="2400" b="1" dirty="0">
                <a:latin typeface="Comic Sans MS" panose="030F0702030302020204" pitchFamily="66" charset="0"/>
              </a:rPr>
              <a:t>y</a:t>
            </a:r>
            <a:r>
              <a:rPr lang="en-US" sz="2400" dirty="0">
                <a:latin typeface="Comic Sans MS" panose="030F0702030302020204" pitchFamily="66" charset="0"/>
              </a:rPr>
              <a:t> devise your own.  </a:t>
            </a:r>
            <a:r>
              <a:rPr lang="en-US" sz="2400" b="1" i="1" dirty="0">
                <a:latin typeface="Comic Sans MS" panose="030F0702030302020204" pitchFamily="66" charset="0"/>
              </a:rPr>
              <a:t>In addition, </a:t>
            </a:r>
            <a:r>
              <a:rPr lang="en-US" sz="2400" dirty="0">
                <a:latin typeface="Comic Sans MS" panose="030F0702030302020204" pitchFamily="66" charset="0"/>
              </a:rPr>
              <a:t>some previous questions from A level examination papers are also included which you may wish to use as inspiration for your own ideas.</a:t>
            </a:r>
          </a:p>
          <a:p>
            <a:pPr>
              <a:lnSpc>
                <a:spcPct val="150000"/>
              </a:lnSpc>
            </a:pPr>
            <a:r>
              <a:rPr lang="en-US" dirty="0"/>
              <a:t> </a:t>
            </a:r>
          </a:p>
        </p:txBody>
      </p:sp>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Free photo: Paint splatters - Dark, Paint, Splatter - Free Download - Jooinn">
            <a:extLst>
              <a:ext uri="{FF2B5EF4-FFF2-40B4-BE49-F238E27FC236}">
                <a16:creationId xmlns:a16="http://schemas.microsoft.com/office/drawing/2014/main" id="{EF783548-5D20-EB6F-F827-25FD2009AF0F}"/>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ackgroundRemoval t="0" b="100000" l="1844" r="99737">
                        <a14:foregroundMark x1="60228" y1="9407" x2="60228" y2="9407"/>
                        <a14:foregroundMark x1="58648" y1="2863" x2="58648" y2="2863"/>
                        <a14:foregroundMark x1="73134" y1="14315" x2="73134" y2="14315"/>
                        <a14:foregroundMark x1="65672" y1="12883" x2="65672" y2="12883"/>
                        <a14:foregroundMark x1="65672" y1="12883" x2="65672" y2="12883"/>
                        <a14:foregroundMark x1="65672" y1="12883" x2="65672" y2="12883"/>
                        <a14:foregroundMark x1="73661" y1="8793" x2="73661" y2="8793"/>
                        <a14:foregroundMark x1="73661" y1="8793" x2="73661" y2="8793"/>
                        <a14:foregroundMark x1="71291" y1="22290" x2="71291" y2="22290"/>
                        <a14:foregroundMark x1="71291" y1="22290" x2="71291" y2="22290"/>
                        <a14:foregroundMark x1="71291" y1="22290" x2="71291" y2="22290"/>
                        <a14:foregroundMark x1="68569" y1="27812" x2="68569" y2="27812"/>
                        <a14:foregroundMark x1="68569" y1="28221" x2="68569" y2="28221"/>
                        <a14:foregroundMark x1="76734" y1="37628" x2="76734" y2="37628"/>
                        <a14:foregroundMark x1="76734" y1="37628" x2="76734" y2="37628"/>
                        <a14:foregroundMark x1="77173" y1="43149" x2="77173" y2="43149"/>
                        <a14:foregroundMark x1="71291" y1="30061" x2="71291" y2="30061"/>
                        <a14:foregroundMark x1="61896" y1="6544" x2="61896" y2="6544"/>
                        <a14:foregroundMark x1="57155" y1="4090" x2="57155" y2="4090"/>
                        <a14:foregroundMark x1="63916" y1="2863" x2="63916" y2="2863"/>
                        <a14:foregroundMark x1="63916" y1="3681" x2="63916" y2="3681"/>
                        <a14:foregroundMark x1="60755" y1="17178" x2="60755" y2="17178"/>
                        <a14:foregroundMark x1="60667" y1="17178" x2="60667" y2="17178"/>
                        <a14:foregroundMark x1="57068" y1="6953" x2="57068" y2="6953"/>
                        <a14:foregroundMark x1="57068" y1="7157" x2="57068" y2="7157"/>
                        <a14:foregroundMark x1="62072" y1="2658" x2="62072" y2="2658"/>
                        <a14:foregroundMark x1="62072" y1="2658" x2="62072" y2="2658"/>
                        <a14:foregroundMark x1="59438" y1="1431" x2="59438" y2="1431"/>
                        <a14:foregroundMark x1="60492" y1="1840" x2="60492" y2="1840"/>
                        <a14:foregroundMark x1="44864" y1="43967" x2="44864" y2="43967"/>
                        <a14:foregroundMark x1="61370" y1="46626" x2="61370" y2="46626"/>
                        <a14:foregroundMark x1="61633" y1="51534" x2="61633" y2="51534"/>
                        <a14:foregroundMark x1="61545" y1="56033" x2="61545" y2="56033"/>
                        <a14:foregroundMark x1="61545" y1="55828" x2="61545" y2="55828"/>
                        <a14:foregroundMark x1="61633" y1="59100" x2="61633" y2="59100"/>
                        <a14:foregroundMark x1="61633" y1="59100" x2="61633" y2="59100"/>
                        <a14:foregroundMark x1="62072" y1="66053" x2="62072" y2="66053"/>
                        <a14:foregroundMark x1="62072" y1="66053" x2="62072" y2="66053"/>
                        <a14:foregroundMark x1="61106" y1="42945" x2="61106" y2="42945"/>
                        <a14:foregroundMark x1="60931" y1="24744" x2="60931" y2="24744"/>
                        <a14:foregroundMark x1="60931" y1="24744" x2="60931" y2="24744"/>
                        <a14:foregroundMark x1="61194" y1="36810" x2="61194" y2="36810"/>
                        <a14:foregroundMark x1="61194" y1="36810" x2="61194" y2="36810"/>
                        <a14:foregroundMark x1="61194" y1="36810" x2="61194" y2="36810"/>
                        <a14:foregroundMark x1="61194" y1="36810" x2="61194" y2="36810"/>
                        <a14:foregroundMark x1="61194" y1="36810" x2="61194" y2="36810"/>
                        <a14:foregroundMark x1="6321" y1="64008" x2="6321" y2="64008"/>
                        <a14:foregroundMark x1="92186" y1="37219" x2="92186" y2="37219"/>
                        <a14:foregroundMark x1="61282" y1="32720" x2="61282" y2="32720"/>
                        <a14:foregroundMark x1="61282" y1="32515" x2="61282" y2="32515"/>
                        <a14:foregroundMark x1="61282" y1="32515" x2="61282" y2="32515"/>
                        <a14:foregroundMark x1="61282" y1="40286" x2="61282" y2="40286"/>
                        <a14:foregroundMark x1="61282" y1="40286" x2="61282" y2="40286"/>
                        <a14:foregroundMark x1="61370" y1="49080" x2="61370" y2="49080"/>
                        <a14:foregroundMark x1="61370" y1="49489" x2="61370" y2="49489"/>
                        <a14:foregroundMark x1="64267" y1="17996" x2="64267" y2="17996"/>
                        <a14:foregroundMark x1="64969" y1="16769" x2="64969" y2="16769"/>
                        <a14:foregroundMark x1="68920" y1="12679" x2="68920" y2="12679"/>
                        <a14:foregroundMark x1="70413" y1="15337" x2="70413" y2="15337"/>
                        <a14:foregroundMark x1="70413" y1="15337" x2="70413" y2="15337"/>
                        <a14:foregroundMark x1="70413" y1="15337" x2="70413" y2="15337"/>
                        <a14:foregroundMark x1="69359" y1="20859" x2="69359" y2="20859"/>
                        <a14:foregroundMark x1="69359" y1="20859" x2="69359" y2="20859"/>
                        <a14:foregroundMark x1="69359" y1="21268" x2="69359" y2="21268"/>
                        <a14:foregroundMark x1="69535" y1="21268" x2="69535" y2="21268"/>
                        <a14:foregroundMark x1="83582" y1="15542" x2="83582" y2="15542"/>
                        <a14:foregroundMark x1="83582" y1="15542" x2="83582" y2="15542"/>
                        <a14:foregroundMark x1="83582" y1="15542" x2="83582" y2="15542"/>
                        <a14:foregroundMark x1="83582" y1="15542" x2="83582" y2="15542"/>
                        <a14:foregroundMark x1="87182" y1="11247" x2="87182" y2="11247"/>
                        <a14:foregroundMark x1="87182" y1="11247" x2="87182" y2="11247"/>
                        <a14:foregroundMark x1="87182" y1="11247" x2="87182" y2="11247"/>
                        <a14:foregroundMark x1="87182" y1="11247" x2="87182" y2="11247"/>
                        <a14:foregroundMark x1="87182" y1="11247" x2="87182" y2="11247"/>
                        <a14:foregroundMark x1="87796" y1="17178" x2="87796" y2="17178"/>
                        <a14:foregroundMark x1="83055" y1="24540" x2="83494" y2="24540"/>
                        <a14:foregroundMark x1="84987" y1="24540" x2="84987" y2="25767"/>
                        <a14:foregroundMark x1="84284" y1="37014" x2="84284" y2="37014"/>
                        <a14:foregroundMark x1="85689" y1="39877" x2="85689" y2="39877"/>
                        <a14:foregroundMark x1="87006" y1="43558" x2="87006" y2="43558"/>
                        <a14:foregroundMark x1="87884" y1="39877" x2="87884" y2="39877"/>
                        <a14:foregroundMark x1="88060" y1="37014" x2="88060" y2="37014"/>
                        <a14:foregroundMark x1="85601" y1="40491" x2="85601" y2="40491"/>
                        <a14:foregroundMark x1="85865" y1="42740" x2="85865" y2="42740"/>
                        <a14:foregroundMark x1="86392" y1="42740" x2="86392" y2="42740"/>
                        <a14:foregroundMark x1="87357" y1="42127" x2="87357" y2="42127"/>
                        <a14:foregroundMark x1="87884" y1="42127" x2="87884" y2="40695"/>
                        <a14:foregroundMark x1="87884" y1="38446" x2="87884" y2="38446"/>
                        <a14:foregroundMark x1="69359" y1="4908" x2="69359" y2="4908"/>
                        <a14:foregroundMark x1="69359" y1="4908" x2="69359" y2="4908"/>
                        <a14:foregroundMark x1="69359" y1="4908" x2="69359" y2="4908"/>
                        <a14:foregroundMark x1="69359" y1="4908" x2="69359" y2="4908"/>
                        <a14:foregroundMark x1="67428" y1="1840" x2="67428" y2="1840"/>
                        <a14:foregroundMark x1="67428" y1="1431" x2="67428" y2="1431"/>
                        <a14:foregroundMark x1="66550" y1="1227" x2="66550" y2="1227"/>
                        <a14:foregroundMark x1="66550" y1="1227" x2="66550" y2="1227"/>
                        <a14:foregroundMark x1="66550" y1="1227" x2="66550" y2="1227"/>
                        <a14:foregroundMark x1="66550" y1="1227" x2="66550" y2="1227"/>
                        <a14:foregroundMark x1="66550" y1="1227" x2="66550" y2="1227"/>
                        <a14:foregroundMark x1="69096" y1="1840" x2="69096" y2="1840"/>
                        <a14:foregroundMark x1="69096" y1="1840" x2="69096" y2="1840"/>
                        <a14:foregroundMark x1="69096" y1="1840" x2="69096" y2="1840"/>
                        <a14:foregroundMark x1="68832" y1="1431" x2="68832" y2="1431"/>
                        <a14:foregroundMark x1="68832" y1="1431" x2="68832" y2="1431"/>
                        <a14:foregroundMark x1="77700" y1="62372" x2="77700" y2="62372"/>
                        <a14:foregroundMark x1="77700" y1="62372" x2="77700" y2="62372"/>
                        <a14:foregroundMark x1="77700" y1="66258" x2="77700" y2="66258"/>
                        <a14:foregroundMark x1="77700" y1="67280" x2="77524" y2="68098"/>
                        <a14:foregroundMark x1="77524" y1="69325" x2="77524" y2="70552"/>
                        <a14:foregroundMark x1="77700" y1="71575" x2="77700" y2="71575"/>
                        <a14:foregroundMark x1="77700" y1="72802" x2="77700" y2="72802"/>
                        <a14:foregroundMark x1="77700" y1="74029" x2="77700" y2="74029"/>
                        <a14:foregroundMark x1="77700" y1="46830" x2="77700" y2="47853"/>
                        <a14:foregroundMark x1="77700" y1="49489" x2="77700" y2="49489"/>
                        <a14:foregroundMark x1="77700" y1="51125" x2="77700" y2="51125"/>
                        <a14:foregroundMark x1="77788" y1="52556" x2="77788" y2="52556"/>
                        <a14:foregroundMark x1="78051" y1="55419" x2="78051" y2="55419"/>
                        <a14:foregroundMark x1="78051" y1="56851" x2="78051" y2="56851"/>
                        <a14:foregroundMark x1="69183" y1="37628" x2="69183" y2="37628"/>
                        <a14:foregroundMark x1="68920" y1="39059" x2="69096" y2="41309"/>
                        <a14:foregroundMark x1="69096" y1="42331" x2="69096" y2="43558"/>
                        <a14:foregroundMark x1="69096" y1="45194" x2="69096" y2="47239"/>
                        <a14:foregroundMark x1="69183" y1="48671" x2="69271" y2="50102"/>
                        <a14:foregroundMark x1="69359" y1="52352" x2="69359" y2="53170"/>
                        <a14:foregroundMark x1="68920" y1="60327" x2="68920" y2="60327"/>
                        <a14:foregroundMark x1="68920" y1="63599" x2="68920" y2="64622"/>
                        <a14:foregroundMark x1="69096" y1="66667" x2="69183" y2="67894"/>
                        <a14:foregroundMark x1="69271" y1="72802" x2="69271" y2="72802"/>
                        <a14:foregroundMark x1="69535" y1="89980" x2="69535" y2="89980"/>
                        <a14:foregroundMark x1="69535" y1="90184" x2="69535" y2="90184"/>
                        <a14:foregroundMark x1="65847" y1="10020" x2="65847" y2="10020"/>
                        <a14:foregroundMark x1="65847" y1="10020" x2="65847" y2="10020"/>
                        <a14:foregroundMark x1="65847" y1="10020" x2="65847" y2="10020"/>
                        <a14:foregroundMark x1="65672" y1="10020" x2="65672" y2="10020"/>
                        <a14:foregroundMark x1="65672" y1="10020" x2="65672" y2="10020"/>
                        <a14:foregroundMark x1="72256" y1="1431" x2="72256" y2="1431"/>
                        <a14:foregroundMark x1="72256" y1="1431" x2="72256" y2="1431"/>
                        <a14:foregroundMark x1="73924" y1="1431" x2="73924" y2="1431"/>
                        <a14:foregroundMark x1="73924" y1="1431" x2="73924" y2="1431"/>
                        <a14:foregroundMark x1="73924" y1="1431" x2="73924" y2="1431"/>
                        <a14:foregroundMark x1="73924" y1="1431" x2="73924" y2="1431"/>
                        <a14:foregroundMark x1="80773" y1="8998" x2="80773" y2="8998"/>
                        <a14:foregroundMark x1="80773" y1="8998" x2="80773" y2="8998"/>
                        <a14:foregroundMark x1="80773" y1="8998" x2="80773" y2="8998"/>
                        <a14:foregroundMark x1="80773" y1="8998" x2="80773" y2="8998"/>
                        <a14:foregroundMark x1="80773" y1="8998" x2="80773" y2="8998"/>
                        <a14:foregroundMark x1="80773" y1="8998" x2="80773" y2="8998"/>
                        <a14:foregroundMark x1="80948" y1="12679" x2="80948" y2="12679"/>
                        <a14:foregroundMark x1="80948" y1="12679" x2="80948" y2="13906"/>
                        <a14:foregroundMark x1="80948" y1="14110" x2="80948" y2="14110"/>
                        <a14:foregroundMark x1="81124" y1="14928" x2="81124" y2="14928"/>
                        <a14:foregroundMark x1="83055" y1="6339" x2="83055" y2="6339"/>
                        <a14:foregroundMark x1="83231" y1="6339" x2="83231" y2="6339"/>
                        <a14:foregroundMark x1="89728" y1="25153" x2="89728" y2="25153"/>
                        <a14:foregroundMark x1="89728" y1="25153" x2="89728" y2="25153"/>
                        <a14:foregroundMark x1="90342" y1="26176" x2="90342" y2="26176"/>
                        <a14:foregroundMark x1="87796" y1="1227" x2="87796" y2="1227"/>
                        <a14:backgroundMark x1="22300" y1="3067" x2="22300" y2="3067"/>
                        <a14:backgroundMark x1="46181" y1="4294" x2="46181" y2="4294"/>
                        <a14:backgroundMark x1="43547" y1="19836" x2="43547" y2="19836"/>
                        <a14:backgroundMark x1="44513" y1="24540" x2="44513" y2="24540"/>
                        <a14:backgroundMark x1="77261" y1="14519" x2="77261" y2="14519"/>
                      </a14:backgroundRemoval>
                    </a14:imgEffect>
                  </a14:imgLayer>
                </a14:imgProps>
              </a:ext>
              <a:ext uri="{28A0092B-C50C-407E-A947-70E740481C1C}">
                <a14:useLocalDpi xmlns:a14="http://schemas.microsoft.com/office/drawing/2010/main"/>
              </a:ext>
            </a:extLst>
          </a:blip>
          <a:srcRect/>
          <a:stretch/>
        </p:blipFill>
        <p:spPr bwMode="auto">
          <a:xfrm rot="16200000" flipH="1" flipV="1">
            <a:off x="8809499" y="3631327"/>
            <a:ext cx="4733367" cy="203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21660740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up)">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773aca8-3cae-4ea7-b159-662d3d13f9ea" xsi:nil="true"/>
    <lcf76f155ced4ddcb4097134ff3c332f xmlns="8016d306-0153-405a-be98-310ea55ccd8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4747D233B303C42867A11F9D9240F5B" ma:contentTypeVersion="18" ma:contentTypeDescription="Create a new document." ma:contentTypeScope="" ma:versionID="70fa7c352939c72efc96fde5cfaee722">
  <xsd:schema xmlns:xsd="http://www.w3.org/2001/XMLSchema" xmlns:xs="http://www.w3.org/2001/XMLSchema" xmlns:p="http://schemas.microsoft.com/office/2006/metadata/properties" xmlns:ns2="8016d306-0153-405a-be98-310ea55ccd8d" xmlns:ns3="3773aca8-3cae-4ea7-b159-662d3d13f9ea" targetNamespace="http://schemas.microsoft.com/office/2006/metadata/properties" ma:root="true" ma:fieldsID="aa2271eaaa9473e94252a1b9594de0d2" ns2:_="" ns3:_="">
    <xsd:import namespace="8016d306-0153-405a-be98-310ea55ccd8d"/>
    <xsd:import namespace="3773aca8-3cae-4ea7-b159-662d3d13f9e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16d306-0153-405a-be98-310ea55ccd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6de71d0-2f3c-4ce9-b2c1-eaefba129377"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BillingMetadata" ma:index="24" nillable="true" ma:displayName="MediaServiceBillingMetadata" ma:hidden="true" ma:internalName="MediaServiceBillingMetadata" ma:readOnly="true">
      <xsd:simpleType>
        <xsd:restriction base="dms:Note"/>
      </xsd:simpleType>
    </xsd:element>
    <xsd:element name="MediaServiceLocation" ma:index="25"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73aca8-3cae-4ea7-b159-662d3d13f9e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b0d01f24-02f0-4e90-b403-b1ee388ded42}" ma:internalName="TaxCatchAll" ma:showField="CatchAllData" ma:web="3773aca8-3cae-4ea7-b159-662d3d13f9e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11E498-5795-4209-AF9E-4AE6137C51E7}">
  <ds:schemaRefs>
    <ds:schemaRef ds:uri="http://purl.org/dc/terms/"/>
    <ds:schemaRef ds:uri="http://purl.org/dc/elements/1.1/"/>
    <ds:schemaRef ds:uri="http://schemas.microsoft.com/office/infopath/2007/PartnerControls"/>
    <ds:schemaRef ds:uri="http://purl.org/dc/dcmitype/"/>
    <ds:schemaRef ds:uri="http://schemas.microsoft.com/office/2006/metadata/properties"/>
    <ds:schemaRef ds:uri="http://schemas.microsoft.com/office/2006/documentManagement/types"/>
    <ds:schemaRef ds:uri="3773aca8-3cae-4ea7-b159-662d3d13f9ea"/>
    <ds:schemaRef ds:uri="http://schemas.openxmlformats.org/package/2006/metadata/core-properties"/>
    <ds:schemaRef ds:uri="8016d306-0153-405a-be98-310ea55ccd8d"/>
    <ds:schemaRef ds:uri="http://www.w3.org/XML/1998/namespace"/>
  </ds:schemaRefs>
</ds:datastoreItem>
</file>

<file path=customXml/itemProps2.xml><?xml version="1.0" encoding="utf-8"?>
<ds:datastoreItem xmlns:ds="http://schemas.openxmlformats.org/officeDocument/2006/customXml" ds:itemID="{3CA98F8D-BFC9-4317-BD2F-171EA41BFDA4}">
  <ds:schemaRefs>
    <ds:schemaRef ds:uri="http://schemas.microsoft.com/sharepoint/v3/contenttype/forms"/>
  </ds:schemaRefs>
</ds:datastoreItem>
</file>

<file path=customXml/itemProps3.xml><?xml version="1.0" encoding="utf-8"?>
<ds:datastoreItem xmlns:ds="http://schemas.openxmlformats.org/officeDocument/2006/customXml" ds:itemID="{F2CEECF3-FCE0-4A39-B9DC-78B1B1B466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16d306-0153-405a-be98-310ea55ccd8d"/>
    <ds:schemaRef ds:uri="3773aca8-3cae-4ea7-b159-662d3d13f9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12387</TotalTime>
  <Words>2242</Words>
  <Application>Microsoft Office PowerPoint</Application>
  <PresentationFormat>Widescreen</PresentationFormat>
  <Paragraphs>258</Paragraphs>
  <Slides>53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Comic Sans MS</vt:lpstr>
      <vt:lpstr>Times New Roman</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Ecclesbourne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Davies (DJD)</dc:creator>
  <cp:lastModifiedBy>Paul Cobham (PCC) - ICT Services</cp:lastModifiedBy>
  <cp:revision>26</cp:revision>
  <dcterms:created xsi:type="dcterms:W3CDTF">2020-05-01T11:29:03Z</dcterms:created>
  <dcterms:modified xsi:type="dcterms:W3CDTF">2025-07-01T14:36:03Z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0x01010004747D233B303C42867A11F9D9240F5B</vt:lpwstr>
  </property>
  <property fmtid="{D5CDD505-2E9C-101B-9397-08002B2CF9AE}" pid="3" name="MediaServiceImageTags">
    <vt:lpwstr/>
  </property>
</Properties>
</file>