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7" r:id="rId7"/>
    <p:sldId id="262" r:id="rId8"/>
    <p:sldId id="268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E5A-32C8-443D-8801-15B27B5A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129BC-BD5E-40CF-A722-00DA30FA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5AF9-8F20-454B-BC09-DB759655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EE92-C06C-452D-B181-C1190784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DBA0-7F43-4022-87F5-8DDF331A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8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C59D-2BE2-4169-944C-6CDAEA3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D5A86-FEBD-4789-8C42-236983DEF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DE8A-FDC5-4BB6-8339-2ECD46BB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D5E1-2367-4B08-8F80-BA5585F9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297F-0966-4273-9CDB-D4B04E60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1197D-D5BB-4419-B6EB-AF13CF2BA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027F-D6B0-41E3-8BEC-6644F9BA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D3222-2987-4D1F-A952-2810B6F2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01AB-13FC-42A3-B455-73E7F7E2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7B3B-208C-48AF-B566-5CE7349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0C5A-1A07-46EB-98F0-BE32B7E3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1A36-0763-4743-B54B-8FC3AA19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08DE-5A2B-4F76-851C-ED31789C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233D-11A1-47DB-8CBF-8AFA9351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C7C9-0A89-4EAF-8F6A-FBE84420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D80A-2CC8-4040-8C30-7F2853CE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C7BA4-0ACC-497E-B153-086D83DA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0405-2970-4205-A971-B4080D3C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51D0C-65B0-4357-83D5-9F19B783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7911-814F-4B96-8619-748AA629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8839-DC3C-49D3-9F6C-AEFFE12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F97B-4FE5-4B6D-962A-9E115110F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4271-446B-4F12-9487-E834C2BB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326A-C38E-43D6-9F1D-D9D30C51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3EA3-1B46-4185-A0F7-A1FD358D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6092B-6BDD-4226-A5F2-A0EBE69A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5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DF09-D3C1-4D9A-A2BC-6D0F209F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551D-32B0-4B1A-97CF-93C42392F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4CF3-A935-44E9-9353-D034B6587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14912-F0BB-47CF-BAC9-1B322B2E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68DA4-239B-44F4-B42D-800D818E3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77D28-72ED-4464-96E7-759AB893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0C7E4-465C-43FC-8ECF-7B4FD04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5B1C5-81B0-4AD1-9C6F-C0F80559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68B1-7162-4F24-AA30-5BD41EC0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1F8C0-2863-4348-AB88-6E16FDA6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9E7BA-E248-49D8-BDE0-54C5FA73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4A27A-F133-4EA6-8C3F-38F9F104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A94F5-F090-4EB1-8536-29CA773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600A1-6E63-42E0-B1A0-7C31BAFF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554A-73D4-4B02-97AD-163F9E7A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9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FA57-9533-4C33-B427-E8E4873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A2D8-41FF-4601-98DB-595790FF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F5353-3DEB-45AC-BD0F-9759A8BB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9C71-F773-443A-AD9C-59367445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3B6AD-3412-4407-8C74-C4FEB404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1FDD6-E2A2-4A9E-96D8-13E4A08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A8FF-32C3-4906-8F94-A7C76C67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6FD64-77BD-4BBA-9C2A-9995D1622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95FC7-A50D-4484-9881-5AD24556D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03FE-0C24-491A-B199-7FD48C7D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7DDB-E30E-4F6A-BA85-D605FF57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A22EE-EF63-4297-AA22-CBB6D1C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A3831-0D26-424D-A1F6-149845B7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C8F8-308F-4CDB-9CC3-FA62ACD2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C902-682E-40FB-808F-9AC1FB68E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2C09-A69A-454E-A59A-346F674AFD72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D86D-6E54-40F8-9E64-D8A7D3D24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B2D1-8C9A-465F-8AB9-5D1E56B4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369D099-FEAD-4482-809B-BACC6AD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114617" y="188525"/>
            <a:ext cx="62557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Assembly</a:t>
            </a:r>
          </a:p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10283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Results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55305" y="1569949"/>
            <a:ext cx="5640695" cy="682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A level – Thursday 15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th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GCSE – Thursday 22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nd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If you are not going to be able to come to school email Mrs Green or 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exams@ecclesbourne.</a:t>
            </a:r>
            <a:r>
              <a:rPr lang="en-GB" sz="24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de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rbyshire.sch.uk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Budehaven Community School » GCSE Results Day 2023 – Thursday 24th August  2023">
            <a:extLst>
              <a:ext uri="{FF2B5EF4-FFF2-40B4-BE49-F238E27FC236}">
                <a16:creationId xmlns:a16="http://schemas.microsoft.com/office/drawing/2014/main" id="{9DCBCFEA-25DC-4E51-9B57-76CC9ED1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7" y="544897"/>
            <a:ext cx="45243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0" y="501426"/>
            <a:ext cx="625570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Good luck</a:t>
            </a:r>
          </a:p>
        </p:txBody>
      </p:sp>
      <p:pic>
        <p:nvPicPr>
          <p:cNvPr id="5122" name="Picture 2" descr="100+ Inspiring Quotes About Success">
            <a:extLst>
              <a:ext uri="{FF2B5EF4-FFF2-40B4-BE49-F238E27FC236}">
                <a16:creationId xmlns:a16="http://schemas.microsoft.com/office/drawing/2014/main" id="{CDD42862-A4EF-4B3E-B4B5-C3AE79EC9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b="10336"/>
          <a:stretch/>
        </p:blipFill>
        <p:spPr bwMode="auto">
          <a:xfrm>
            <a:off x="6328409" y="1157680"/>
            <a:ext cx="4941502" cy="41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Timings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515694" y="1946375"/>
            <a:ext cx="111606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For a morning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8.40/8.45am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For an afternoon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1.15/1.20pm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785B0-2DFF-4AB5-9D2C-42947D42FFE8}"/>
              </a:ext>
            </a:extLst>
          </p:cNvPr>
          <p:cNvSpPr/>
          <p:nvPr/>
        </p:nvSpPr>
        <p:spPr>
          <a:xfrm>
            <a:off x="1636128" y="1882710"/>
            <a:ext cx="8665741" cy="3092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Arriving on time will mean a calm start to the exam for you.</a:t>
            </a:r>
          </a:p>
          <a:p>
            <a:pPr algn="ctr"/>
            <a:endParaRPr lang="en-GB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And you will be present to hear important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8397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5A154-036C-4F7B-B2CB-20B838EFE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1" t="16462" r="15816" b="11973"/>
          <a:stretch/>
        </p:blipFill>
        <p:spPr>
          <a:xfrm>
            <a:off x="5447524" y="858417"/>
            <a:ext cx="6447453" cy="49079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986805"/>
            <a:ext cx="4834811" cy="1325563"/>
          </a:xfrm>
        </p:spPr>
        <p:txBody>
          <a:bodyPr>
            <a:noAutofit/>
          </a:bodyPr>
          <a:lstStyle/>
          <a:p>
            <a:r>
              <a:rPr lang="en-GB" sz="6000" dirty="0">
                <a:latin typeface="Berlin Sans FB" panose="020E0602020502020306" pitchFamily="34" charset="0"/>
              </a:rPr>
              <a:t>Don’t take anything into your exam that you are not allowed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47C7CD-506C-4A72-9853-EE47C0D49396}"/>
              </a:ext>
            </a:extLst>
          </p:cNvPr>
          <p:cNvSpPr/>
          <p:nvPr/>
        </p:nvSpPr>
        <p:spPr>
          <a:xfrm rot="19868234">
            <a:off x="2237919" y="4658927"/>
            <a:ext cx="3826231" cy="8677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Prohibited (banned) 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E088-B2E1-48FA-BAE9-4089699A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35" y="175716"/>
            <a:ext cx="3622427" cy="4603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15528" y="2240548"/>
            <a:ext cx="6363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No phone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watch (of any kind)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headphones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Anything with any writing on it.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Calculator cases/covers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57367-7241-4CA8-868F-9670D3BA7E15}"/>
              </a:ext>
            </a:extLst>
          </p:cNvPr>
          <p:cNvSpPr/>
          <p:nvPr/>
        </p:nvSpPr>
        <p:spPr>
          <a:xfrm>
            <a:off x="1963110" y="2477710"/>
            <a:ext cx="7473820" cy="25137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If you bring any of these items into the exam you must inform the invigilators immediately.</a:t>
            </a:r>
          </a:p>
        </p:txBody>
      </p:sp>
    </p:spTree>
    <p:extLst>
      <p:ext uri="{BB962C8B-B14F-4D97-AF65-F5344CB8AC3E}">
        <p14:creationId xmlns:p14="http://schemas.microsoft.com/office/powerpoint/2010/main" val="18803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8" y="202089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335902"/>
            <a:ext cx="50945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Malpractice means not following the rules. Malpractice is the intentional and unintentional not following of the rules.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We have to conform to JCQ regulations to uphold the integrity of the exams.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1791903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0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7" y="202089"/>
            <a:ext cx="10975679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Candidate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70028" y="1527652"/>
            <a:ext cx="83147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Communicating or attempting to communicate with other candidates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Having unauthorised items and materials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Attempting to access papers before an exam.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Malpractice">
            <a:extLst>
              <a:ext uri="{FF2B5EF4-FFF2-40B4-BE49-F238E27FC236}">
                <a16:creationId xmlns:a16="http://schemas.microsoft.com/office/drawing/2014/main" id="{08B81260-7F76-4660-B338-E1FBE261C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2653" r="33289" b="5714"/>
          <a:stretch/>
        </p:blipFill>
        <p:spPr bwMode="auto">
          <a:xfrm>
            <a:off x="9361442" y="1377188"/>
            <a:ext cx="2676253" cy="2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practice">
            <a:extLst>
              <a:ext uri="{FF2B5EF4-FFF2-40B4-BE49-F238E27FC236}">
                <a16:creationId xmlns:a16="http://schemas.microsoft.com/office/drawing/2014/main" id="{6C1185F9-DBE2-47FA-B386-5CB54DF6C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9" t="6542"/>
          <a:stretch/>
        </p:blipFill>
        <p:spPr bwMode="auto">
          <a:xfrm>
            <a:off x="9336405" y="4388880"/>
            <a:ext cx="2701290" cy="24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455954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Consequences of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85720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marks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paper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  <a:r>
              <a:rPr lang="en-GB" sz="3600" u="sng" dirty="0">
                <a:latin typeface="Berlin Sans FB" panose="020E0602020502020306" pitchFamily="34" charset="0"/>
              </a:rPr>
              <a:t>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u="sng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…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2117839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8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66" y="0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Emergencies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72601" y="124328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Follow the instructions of the invigilators.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Close your paper.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Do not communicate.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Assemble in your usual place on the MUGA.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Emergency Alarm Vector Art, Icons, and Graphics for Free ...">
            <a:extLst>
              <a:ext uri="{FF2B5EF4-FFF2-40B4-BE49-F238E27FC236}">
                <a16:creationId xmlns:a16="http://schemas.microsoft.com/office/drawing/2014/main" id="{7138B140-91FE-4819-BECB-465F8533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3" y="307629"/>
            <a:ext cx="4897120" cy="48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8309D-097D-4CF4-AA31-2051F0D686F0}"/>
              </a:ext>
            </a:extLst>
          </p:cNvPr>
          <p:cNvSpPr/>
          <p:nvPr/>
        </p:nvSpPr>
        <p:spPr>
          <a:xfrm>
            <a:off x="6074347" y="4791618"/>
            <a:ext cx="574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DON’T PANIC. </a:t>
            </a:r>
          </a:p>
          <a:p>
            <a:pPr algn="ctr"/>
            <a:r>
              <a:rPr lang="en-GB" sz="3200" dirty="0">
                <a:latin typeface="Berlin Sans FB" panose="020E0602020502020306" pitchFamily="34" charset="0"/>
              </a:rPr>
              <a:t>You will get to finish your exam</a:t>
            </a:r>
          </a:p>
        </p:txBody>
      </p:sp>
    </p:spTree>
    <p:extLst>
      <p:ext uri="{BB962C8B-B14F-4D97-AF65-F5344CB8AC3E}">
        <p14:creationId xmlns:p14="http://schemas.microsoft.com/office/powerpoint/2010/main" val="131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Contingency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296839" y="2056829"/>
            <a:ext cx="5640695" cy="528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6th June 2024 (PM)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13th June 2024 (AM)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26th June 2024 (AM + 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Calendar Clipart Images - Free Download on Freepik">
            <a:extLst>
              <a:ext uri="{FF2B5EF4-FFF2-40B4-BE49-F238E27FC236}">
                <a16:creationId xmlns:a16="http://schemas.microsoft.com/office/drawing/2014/main" id="{D474D6AB-95A1-4E6B-81B8-4363BB3A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1568406"/>
            <a:ext cx="59626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8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299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Office Theme</vt:lpstr>
      <vt:lpstr>PowerPoint Presentation</vt:lpstr>
      <vt:lpstr>Timings</vt:lpstr>
      <vt:lpstr>Don’t take anything into your exam that you are not allowed</vt:lpstr>
      <vt:lpstr>Prohibited (banned) items</vt:lpstr>
      <vt:lpstr>Malpractice</vt:lpstr>
      <vt:lpstr>Candidate malpractice</vt:lpstr>
      <vt:lpstr>Consequences of malpractice</vt:lpstr>
      <vt:lpstr>Emergencies</vt:lpstr>
      <vt:lpstr>Contingency day</vt:lpstr>
      <vt:lpstr>Results 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Green (HLG)</dc:creator>
  <cp:lastModifiedBy>Paul Cobham (PCC) - ICT Services</cp:lastModifiedBy>
  <cp:revision>2</cp:revision>
  <dcterms:created xsi:type="dcterms:W3CDTF">2024-03-28T09:30:06Z</dcterms:created>
  <dcterms:modified xsi:type="dcterms:W3CDTF">2024-04-25T07:12:15Z</dcterms:modified>
</cp:coreProperties>
</file>